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1" r:id="rId6"/>
    <p:sldId id="275" r:id="rId7"/>
    <p:sldId id="265" r:id="rId8"/>
    <p:sldId id="266" r:id="rId9"/>
    <p:sldId id="267" r:id="rId10"/>
    <p:sldId id="274" r:id="rId11"/>
    <p:sldId id="276" r:id="rId12"/>
    <p:sldId id="277" r:id="rId13"/>
    <p:sldId id="278" r:id="rId14"/>
    <p:sldId id="268" r:id="rId15"/>
    <p:sldId id="279" r:id="rId16"/>
    <p:sldId id="280" r:id="rId17"/>
    <p:sldId id="262" r:id="rId18"/>
    <p:sldId id="270" r:id="rId19"/>
    <p:sldId id="272"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Helvetica" panose="020B0604020202020204" pitchFamily="34" charset="0"/>
      <p:regular r:id="rId26"/>
      <p:bold r:id="rId27"/>
      <p:italic r:id="rId28"/>
      <p:boldItalic r:id="rId29"/>
    </p:embeddedFont>
    <p:embeddedFont>
      <p:font typeface="Tw Cen MT" panose="020B060402020202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3050"/>
    <a:srgbClr val="B642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7AA33-62D0-4943-B94A-EB5C43ED9A37}" v="334" dt="2022-08-17T02:53:15.680"/>
    <p1510:client id="{3DC20466-DF67-18AE-7620-AA35EDCA4600}" v="417" dt="2022-08-17T03:08:46.526"/>
    <p1510:client id="{67E2D42B-289D-B845-9FF3-9D37D483DDB8}" v="142" dt="2022-08-17T01:33:29.334"/>
    <p1510:client id="{92141500-FBE6-AE06-EB46-5EBB1416F125}" v="2" dt="2022-08-17T00:45:20.915"/>
    <p1510:client id="{CD2F4DEB-47F1-4943-99D8-B3814C415D1A}" v="325" dt="2022-08-17T03:58:27.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5/10/relationships/revisionInfo" Target="revisionInfo.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hao Feng" userId="944aaad9-4269-435a-be64-73d49e10b664" providerId="ADAL" clId="{67E2D42B-289D-B845-9FF3-9D37D483DDB8}"/>
    <pc:docChg chg="undo custSel addSld delSld modSld sldOrd">
      <pc:chgData name="Sihao Feng" userId="944aaad9-4269-435a-be64-73d49e10b664" providerId="ADAL" clId="{67E2D42B-289D-B845-9FF3-9D37D483DDB8}" dt="2022-08-17T01:33:39.993" v="2106" actId="1076"/>
      <pc:docMkLst>
        <pc:docMk/>
      </pc:docMkLst>
      <pc:sldChg chg="addSp modSp mod">
        <pc:chgData name="Sihao Feng" userId="944aaad9-4269-435a-be64-73d49e10b664" providerId="ADAL" clId="{67E2D42B-289D-B845-9FF3-9D37D483DDB8}" dt="2022-08-17T01:33:39.993" v="2106" actId="1076"/>
        <pc:sldMkLst>
          <pc:docMk/>
          <pc:sldMk cId="0" sldId="262"/>
        </pc:sldMkLst>
        <pc:spChg chg="mod">
          <ac:chgData name="Sihao Feng" userId="944aaad9-4269-435a-be64-73d49e10b664" providerId="ADAL" clId="{67E2D42B-289D-B845-9FF3-9D37D483DDB8}" dt="2022-08-17T01:31:57.604" v="2095" actId="14100"/>
          <ac:spMkLst>
            <pc:docMk/>
            <pc:sldMk cId="0" sldId="262"/>
            <ac:spMk id="16" creationId="{00000000-0000-0000-0000-000000000000}"/>
          </ac:spMkLst>
        </pc:spChg>
        <pc:spChg chg="add mod">
          <ac:chgData name="Sihao Feng" userId="944aaad9-4269-435a-be64-73d49e10b664" providerId="ADAL" clId="{67E2D42B-289D-B845-9FF3-9D37D483DDB8}" dt="2022-08-17T01:32:59.346" v="2100" actId="1076"/>
          <ac:spMkLst>
            <pc:docMk/>
            <pc:sldMk cId="0" sldId="262"/>
            <ac:spMk id="23" creationId="{5896D229-7714-6657-BABD-1D0E4E28C675}"/>
          </ac:spMkLst>
        </pc:spChg>
        <pc:spChg chg="mod">
          <ac:chgData name="Sihao Feng" userId="944aaad9-4269-435a-be64-73d49e10b664" providerId="ADAL" clId="{67E2D42B-289D-B845-9FF3-9D37D483DDB8}" dt="2022-08-17T01:32:39.675" v="2099" actId="1076"/>
          <ac:spMkLst>
            <pc:docMk/>
            <pc:sldMk cId="0" sldId="262"/>
            <ac:spMk id="24" creationId="{00000000-0000-0000-0000-000000000000}"/>
          </ac:spMkLst>
        </pc:spChg>
        <pc:spChg chg="add mod">
          <ac:chgData name="Sihao Feng" userId="944aaad9-4269-435a-be64-73d49e10b664" providerId="ADAL" clId="{67E2D42B-289D-B845-9FF3-9D37D483DDB8}" dt="2022-08-17T01:33:39.993" v="2106" actId="1076"/>
          <ac:spMkLst>
            <pc:docMk/>
            <pc:sldMk cId="0" sldId="262"/>
            <ac:spMk id="25" creationId="{74F96ABC-DC85-6F43-15C5-ADE56D79B5F7}"/>
          </ac:spMkLst>
        </pc:spChg>
        <pc:grpChg chg="mod">
          <ac:chgData name="Sihao Feng" userId="944aaad9-4269-435a-be64-73d49e10b664" providerId="ADAL" clId="{67E2D42B-289D-B845-9FF3-9D37D483DDB8}" dt="2022-08-17T01:32:15.112" v="2096" actId="1076"/>
          <ac:grpSpMkLst>
            <pc:docMk/>
            <pc:sldMk cId="0" sldId="262"/>
            <ac:grpSpMk id="3" creationId="{00000000-0000-0000-0000-000000000000}"/>
          </ac:grpSpMkLst>
        </pc:grpChg>
        <pc:grpChg chg="mod">
          <ac:chgData name="Sihao Feng" userId="944aaad9-4269-435a-be64-73d49e10b664" providerId="ADAL" clId="{67E2D42B-289D-B845-9FF3-9D37D483DDB8}" dt="2022-08-17T01:32:15.112" v="2096" actId="1076"/>
          <ac:grpSpMkLst>
            <pc:docMk/>
            <pc:sldMk cId="0" sldId="262"/>
            <ac:grpSpMk id="7" creationId="{00000000-0000-0000-0000-000000000000}"/>
          </ac:grpSpMkLst>
        </pc:grpChg>
        <pc:grpChg chg="mod">
          <ac:chgData name="Sihao Feng" userId="944aaad9-4269-435a-be64-73d49e10b664" providerId="ADAL" clId="{67E2D42B-289D-B845-9FF3-9D37D483DDB8}" dt="2022-08-17T01:32:15.112" v="2096" actId="1076"/>
          <ac:grpSpMkLst>
            <pc:docMk/>
            <pc:sldMk cId="0" sldId="262"/>
            <ac:grpSpMk id="11" creationId="{00000000-0000-0000-0000-000000000000}"/>
          </ac:grpSpMkLst>
        </pc:grpChg>
        <pc:grpChg chg="mod">
          <ac:chgData name="Sihao Feng" userId="944aaad9-4269-435a-be64-73d49e10b664" providerId="ADAL" clId="{67E2D42B-289D-B845-9FF3-9D37D483DDB8}" dt="2022-08-17T01:32:15.112" v="2096" actId="1076"/>
          <ac:grpSpMkLst>
            <pc:docMk/>
            <pc:sldMk cId="0" sldId="262"/>
            <ac:grpSpMk id="15" creationId="{00000000-0000-0000-0000-000000000000}"/>
          </ac:grpSpMkLst>
        </pc:grpChg>
        <pc:grpChg chg="mod">
          <ac:chgData name="Sihao Feng" userId="944aaad9-4269-435a-be64-73d49e10b664" providerId="ADAL" clId="{67E2D42B-289D-B845-9FF3-9D37D483DDB8}" dt="2022-08-17T01:32:15.112" v="2096" actId="1076"/>
          <ac:grpSpMkLst>
            <pc:docMk/>
            <pc:sldMk cId="0" sldId="262"/>
            <ac:grpSpMk id="19" creationId="{00000000-0000-0000-0000-000000000000}"/>
          </ac:grpSpMkLst>
        </pc:grpChg>
        <pc:picChg chg="mod">
          <ac:chgData name="Sihao Feng" userId="944aaad9-4269-435a-be64-73d49e10b664" providerId="ADAL" clId="{67E2D42B-289D-B845-9FF3-9D37D483DDB8}" dt="2022-08-17T01:32:24.889" v="2098" actId="1076"/>
          <ac:picMkLst>
            <pc:docMk/>
            <pc:sldMk cId="0" sldId="262"/>
            <ac:picMk id="2" creationId="{00000000-0000-0000-0000-000000000000}"/>
          </ac:picMkLst>
        </pc:picChg>
      </pc:sldChg>
      <pc:sldChg chg="addSp modSp del mod">
        <pc:chgData name="Sihao Feng" userId="944aaad9-4269-435a-be64-73d49e10b664" providerId="ADAL" clId="{67E2D42B-289D-B845-9FF3-9D37D483DDB8}" dt="2022-08-17T00:50:29.978" v="4" actId="2696"/>
        <pc:sldMkLst>
          <pc:docMk/>
          <pc:sldMk cId="0" sldId="264"/>
        </pc:sldMkLst>
        <pc:picChg chg="add mod">
          <ac:chgData name="Sihao Feng" userId="944aaad9-4269-435a-be64-73d49e10b664" providerId="ADAL" clId="{67E2D42B-289D-B845-9FF3-9D37D483DDB8}" dt="2022-08-17T00:50:26.184" v="3" actId="1076"/>
          <ac:picMkLst>
            <pc:docMk/>
            <pc:sldMk cId="0" sldId="264"/>
            <ac:picMk id="64" creationId="{E48D374B-3395-3A83-2B76-E81570B8D3FC}"/>
          </ac:picMkLst>
        </pc:picChg>
      </pc:sldChg>
      <pc:sldChg chg="addSp delSp modSp mod modNotesTx">
        <pc:chgData name="Sihao Feng" userId="944aaad9-4269-435a-be64-73d49e10b664" providerId="ADAL" clId="{67E2D42B-289D-B845-9FF3-9D37D483DDB8}" dt="2022-08-17T01:30:13.059" v="1888" actId="20577"/>
        <pc:sldMkLst>
          <pc:docMk/>
          <pc:sldMk cId="0" sldId="265"/>
        </pc:sldMkLst>
        <pc:spChg chg="mod">
          <ac:chgData name="Sihao Feng" userId="944aaad9-4269-435a-be64-73d49e10b664" providerId="ADAL" clId="{67E2D42B-289D-B845-9FF3-9D37D483DDB8}" dt="2022-08-17T01:05:22.702" v="135"/>
          <ac:spMkLst>
            <pc:docMk/>
            <pc:sldMk cId="0" sldId="265"/>
            <ac:spMk id="3" creationId="{00000000-0000-0000-0000-000000000000}"/>
          </ac:spMkLst>
        </pc:spChg>
        <pc:spChg chg="mod">
          <ac:chgData name="Sihao Feng" userId="944aaad9-4269-435a-be64-73d49e10b664" providerId="ADAL" clId="{67E2D42B-289D-B845-9FF3-9D37D483DDB8}" dt="2022-08-17T01:05:22.702" v="135"/>
          <ac:spMkLst>
            <pc:docMk/>
            <pc:sldMk cId="0" sldId="265"/>
            <ac:spMk id="4" creationId="{00000000-0000-0000-0000-000000000000}"/>
          </ac:spMkLst>
        </pc:spChg>
        <pc:spChg chg="add del mod">
          <ac:chgData name="Sihao Feng" userId="944aaad9-4269-435a-be64-73d49e10b664" providerId="ADAL" clId="{67E2D42B-289D-B845-9FF3-9D37D483DDB8}" dt="2022-08-17T01:05:11.985" v="131" actId="767"/>
          <ac:spMkLst>
            <pc:docMk/>
            <pc:sldMk cId="0" sldId="265"/>
            <ac:spMk id="40" creationId="{27F0F5E8-7977-510D-30DE-E1E728773E73}"/>
          </ac:spMkLst>
        </pc:spChg>
        <pc:spChg chg="add del mod">
          <ac:chgData name="Sihao Feng" userId="944aaad9-4269-435a-be64-73d49e10b664" providerId="ADAL" clId="{67E2D42B-289D-B845-9FF3-9D37D483DDB8}" dt="2022-08-17T01:06:39.002" v="149"/>
          <ac:spMkLst>
            <pc:docMk/>
            <pc:sldMk cId="0" sldId="265"/>
            <ac:spMk id="41" creationId="{9F27772B-285E-675C-73A6-C92BE46649D5}"/>
          </ac:spMkLst>
        </pc:spChg>
        <pc:grpChg chg="mod">
          <ac:chgData name="Sihao Feng" userId="944aaad9-4269-435a-be64-73d49e10b664" providerId="ADAL" clId="{67E2D42B-289D-B845-9FF3-9D37D483DDB8}" dt="2022-08-17T01:05:34.690" v="136" actId="1076"/>
          <ac:grpSpMkLst>
            <pc:docMk/>
            <pc:sldMk cId="0" sldId="265"/>
            <ac:grpSpMk id="2" creationId="{00000000-0000-0000-0000-000000000000}"/>
          </ac:grpSpMkLst>
        </pc:grpChg>
        <pc:grpChg chg="del">
          <ac:chgData name="Sihao Feng" userId="944aaad9-4269-435a-be64-73d49e10b664" providerId="ADAL" clId="{67E2D42B-289D-B845-9FF3-9D37D483DDB8}" dt="2022-08-17T01:05:37.920" v="137" actId="478"/>
          <ac:grpSpMkLst>
            <pc:docMk/>
            <pc:sldMk cId="0" sldId="265"/>
            <ac:grpSpMk id="5" creationId="{00000000-0000-0000-0000-000000000000}"/>
          </ac:grpSpMkLst>
        </pc:grpChg>
        <pc:picChg chg="add mod">
          <ac:chgData name="Sihao Feng" userId="944aaad9-4269-435a-be64-73d49e10b664" providerId="ADAL" clId="{67E2D42B-289D-B845-9FF3-9D37D483DDB8}" dt="2022-08-17T01:07:03.446" v="154" actId="14100"/>
          <ac:picMkLst>
            <pc:docMk/>
            <pc:sldMk cId="0" sldId="265"/>
            <ac:picMk id="2050" creationId="{39A670A1-7E5F-6249-F8BF-E4975CDFFC01}"/>
          </ac:picMkLst>
        </pc:picChg>
        <pc:picChg chg="add mod">
          <ac:chgData name="Sihao Feng" userId="944aaad9-4269-435a-be64-73d49e10b664" providerId="ADAL" clId="{67E2D42B-289D-B845-9FF3-9D37D483DDB8}" dt="2022-08-17T01:07:03.446" v="154" actId="14100"/>
          <ac:picMkLst>
            <pc:docMk/>
            <pc:sldMk cId="0" sldId="265"/>
            <ac:picMk id="2052" creationId="{C8DD4422-16C7-3060-0706-3BDF8BAD08C7}"/>
          </ac:picMkLst>
        </pc:picChg>
        <pc:picChg chg="add mod">
          <ac:chgData name="Sihao Feng" userId="944aaad9-4269-435a-be64-73d49e10b664" providerId="ADAL" clId="{67E2D42B-289D-B845-9FF3-9D37D483DDB8}" dt="2022-08-17T01:07:03.446" v="154" actId="14100"/>
          <ac:picMkLst>
            <pc:docMk/>
            <pc:sldMk cId="0" sldId="265"/>
            <ac:picMk id="2054" creationId="{84367A8B-5782-936E-C13F-201F116B37F3}"/>
          </ac:picMkLst>
        </pc:picChg>
      </pc:sldChg>
      <pc:sldChg chg="modSp mod">
        <pc:chgData name="Sihao Feng" userId="944aaad9-4269-435a-be64-73d49e10b664" providerId="ADAL" clId="{67E2D42B-289D-B845-9FF3-9D37D483DDB8}" dt="2022-08-17T00:54:45.232" v="25" actId="1076"/>
        <pc:sldMkLst>
          <pc:docMk/>
          <pc:sldMk cId="1238474063" sldId="274"/>
        </pc:sldMkLst>
        <pc:picChg chg="mod">
          <ac:chgData name="Sihao Feng" userId="944aaad9-4269-435a-be64-73d49e10b664" providerId="ADAL" clId="{67E2D42B-289D-B845-9FF3-9D37D483DDB8}" dt="2022-08-17T00:54:45.232" v="25" actId="1076"/>
          <ac:picMkLst>
            <pc:docMk/>
            <pc:sldMk cId="1238474063" sldId="274"/>
            <ac:picMk id="5" creationId="{09547246-2E3D-E7B3-D386-0FF43AA90BCC}"/>
          </ac:picMkLst>
        </pc:picChg>
      </pc:sldChg>
      <pc:sldChg chg="new del">
        <pc:chgData name="Sihao Feng" userId="944aaad9-4269-435a-be64-73d49e10b664" providerId="ADAL" clId="{67E2D42B-289D-B845-9FF3-9D37D483DDB8}" dt="2022-08-17T00:46:40.496" v="1" actId="2696"/>
        <pc:sldMkLst>
          <pc:docMk/>
          <pc:sldMk cId="1404902681" sldId="275"/>
        </pc:sldMkLst>
      </pc:sldChg>
      <pc:sldChg chg="addSp delSp modSp add mod ord setBg delAnim modNotesTx">
        <pc:chgData name="Sihao Feng" userId="944aaad9-4269-435a-be64-73d49e10b664" providerId="ADAL" clId="{67E2D42B-289D-B845-9FF3-9D37D483DDB8}" dt="2022-08-17T01:17:17.257" v="689" actId="20577"/>
        <pc:sldMkLst>
          <pc:docMk/>
          <pc:sldMk cId="2846728964" sldId="275"/>
        </pc:sldMkLst>
        <pc:spChg chg="add mod">
          <ac:chgData name="Sihao Feng" userId="944aaad9-4269-435a-be64-73d49e10b664" providerId="ADAL" clId="{67E2D42B-289D-B845-9FF3-9D37D483DDB8}" dt="2022-08-17T01:04:30.781" v="128" actId="255"/>
          <ac:spMkLst>
            <pc:docMk/>
            <pc:sldMk cId="2846728964" sldId="275"/>
            <ac:spMk id="15" creationId="{E6A10957-B911-E21F-128D-EED21AA06629}"/>
          </ac:spMkLst>
        </pc:spChg>
        <pc:spChg chg="mod ord">
          <ac:chgData name="Sihao Feng" userId="944aaad9-4269-435a-be64-73d49e10b664" providerId="ADAL" clId="{67E2D42B-289D-B845-9FF3-9D37D483DDB8}" dt="2022-08-17T00:56:39.913" v="42" actId="255"/>
          <ac:spMkLst>
            <pc:docMk/>
            <pc:sldMk cId="2846728964" sldId="275"/>
            <ac:spMk id="29" creationId="{00000000-0000-0000-0000-000000000000}"/>
          </ac:spMkLst>
        </pc:spChg>
        <pc:spChg chg="del">
          <ac:chgData name="Sihao Feng" userId="944aaad9-4269-435a-be64-73d49e10b664" providerId="ADAL" clId="{67E2D42B-289D-B845-9FF3-9D37D483DDB8}" dt="2022-08-17T00:52:13.715" v="23" actId="478"/>
          <ac:spMkLst>
            <pc:docMk/>
            <pc:sldMk cId="2846728964" sldId="275"/>
            <ac:spMk id="31" creationId="{F302FA10-6498-8CA7-0FA9-5A89E2692D43}"/>
          </ac:spMkLst>
        </pc:spChg>
        <pc:spChg chg="del">
          <ac:chgData name="Sihao Feng" userId="944aaad9-4269-435a-be64-73d49e10b664" providerId="ADAL" clId="{67E2D42B-289D-B845-9FF3-9D37D483DDB8}" dt="2022-08-17T00:52:13.715" v="23" actId="478"/>
          <ac:spMkLst>
            <pc:docMk/>
            <pc:sldMk cId="2846728964" sldId="275"/>
            <ac:spMk id="32" creationId="{68AA42FE-9459-0DBC-F1AA-D35F8F1091F1}"/>
          </ac:spMkLst>
        </pc:spChg>
        <pc:spChg chg="del">
          <ac:chgData name="Sihao Feng" userId="944aaad9-4269-435a-be64-73d49e10b664" providerId="ADAL" clId="{67E2D42B-289D-B845-9FF3-9D37D483DDB8}" dt="2022-08-17T00:52:13.715" v="23" actId="478"/>
          <ac:spMkLst>
            <pc:docMk/>
            <pc:sldMk cId="2846728964" sldId="275"/>
            <ac:spMk id="34" creationId="{F0B6DE1A-DCD8-1E86-E39D-3D4A14F22B91}"/>
          </ac:spMkLst>
        </pc:spChg>
        <pc:spChg chg="del">
          <ac:chgData name="Sihao Feng" userId="944aaad9-4269-435a-be64-73d49e10b664" providerId="ADAL" clId="{67E2D42B-289D-B845-9FF3-9D37D483DDB8}" dt="2022-08-17T00:52:13.715" v="23" actId="478"/>
          <ac:spMkLst>
            <pc:docMk/>
            <pc:sldMk cId="2846728964" sldId="275"/>
            <ac:spMk id="38" creationId="{46E23EAF-24B9-56C2-16A3-FF70DCFCEE27}"/>
          </ac:spMkLst>
        </pc:spChg>
        <pc:spChg chg="add mod">
          <ac:chgData name="Sihao Feng" userId="944aaad9-4269-435a-be64-73d49e10b664" providerId="ADAL" clId="{67E2D42B-289D-B845-9FF3-9D37D483DDB8}" dt="2022-08-17T01:04:06.372" v="126" actId="1076"/>
          <ac:spMkLst>
            <pc:docMk/>
            <pc:sldMk cId="2846728964" sldId="275"/>
            <ac:spMk id="42" creationId="{BC56602A-B882-D03C-BD1A-14D8EA640670}"/>
          </ac:spMkLst>
        </pc:spChg>
        <pc:spChg chg="del">
          <ac:chgData name="Sihao Feng" userId="944aaad9-4269-435a-be64-73d49e10b664" providerId="ADAL" clId="{67E2D42B-289D-B845-9FF3-9D37D483DDB8}" dt="2022-08-17T00:52:13.715" v="23" actId="478"/>
          <ac:spMkLst>
            <pc:docMk/>
            <pc:sldMk cId="2846728964" sldId="275"/>
            <ac:spMk id="43" creationId="{A6620621-9CD3-12BF-A4BC-E76933E74FB9}"/>
          </ac:spMkLst>
        </pc:spChg>
        <pc:spChg chg="add mod">
          <ac:chgData name="Sihao Feng" userId="944aaad9-4269-435a-be64-73d49e10b664" providerId="ADAL" clId="{67E2D42B-289D-B845-9FF3-9D37D483DDB8}" dt="2022-08-17T01:02:59.827" v="123" actId="207"/>
          <ac:spMkLst>
            <pc:docMk/>
            <pc:sldMk cId="2846728964" sldId="275"/>
            <ac:spMk id="44" creationId="{E6A10957-B911-E21F-128D-EED21AA06629}"/>
          </ac:spMkLst>
        </pc:spChg>
        <pc:spChg chg="del">
          <ac:chgData name="Sihao Feng" userId="944aaad9-4269-435a-be64-73d49e10b664" providerId="ADAL" clId="{67E2D42B-289D-B845-9FF3-9D37D483DDB8}" dt="2022-08-17T00:52:13.715" v="23" actId="478"/>
          <ac:spMkLst>
            <pc:docMk/>
            <pc:sldMk cId="2846728964" sldId="275"/>
            <ac:spMk id="45" creationId="{CAC21389-7921-F7AB-B2BD-59844FA1FDFE}"/>
          </ac:spMkLst>
        </pc:spChg>
        <pc:spChg chg="add del">
          <ac:chgData name="Sihao Feng" userId="944aaad9-4269-435a-be64-73d49e10b664" providerId="ADAL" clId="{67E2D42B-289D-B845-9FF3-9D37D483DDB8}" dt="2022-08-17T00:56:11.537" v="38" actId="26606"/>
          <ac:spMkLst>
            <pc:docMk/>
            <pc:sldMk cId="2846728964" sldId="275"/>
            <ac:spMk id="1031" creationId="{47942995-B07F-4636-9A06-C6A104B260A8}"/>
          </ac:spMkLst>
        </pc:spChg>
        <pc:spChg chg="add">
          <ac:chgData name="Sihao Feng" userId="944aaad9-4269-435a-be64-73d49e10b664" providerId="ADAL" clId="{67E2D42B-289D-B845-9FF3-9D37D483DDB8}" dt="2022-08-17T00:56:18.027" v="41" actId="26606"/>
          <ac:spMkLst>
            <pc:docMk/>
            <pc:sldMk cId="2846728964" sldId="275"/>
            <ac:spMk id="1037" creationId="{04357C93-F0CB-4A1C-8F77-4E9063789819}"/>
          </ac:spMkLst>
        </pc:spChg>
        <pc:spChg chg="add del">
          <ac:chgData name="Sihao Feng" userId="944aaad9-4269-435a-be64-73d49e10b664" providerId="ADAL" clId="{67E2D42B-289D-B845-9FF3-9D37D483DDB8}" dt="2022-08-17T00:56:11.537" v="38" actId="26606"/>
          <ac:spMkLst>
            <pc:docMk/>
            <pc:sldMk cId="2846728964" sldId="275"/>
            <ac:spMk id="1038" creationId="{B81933D1-5615-42C7-9C0B-4EB7105CCE2D}"/>
          </ac:spMkLst>
        </pc:spChg>
        <pc:spChg chg="add del">
          <ac:chgData name="Sihao Feng" userId="944aaad9-4269-435a-be64-73d49e10b664" providerId="ADAL" clId="{67E2D42B-289D-B845-9FF3-9D37D483DDB8}" dt="2022-08-17T00:56:11.537" v="38" actId="26606"/>
          <ac:spMkLst>
            <pc:docMk/>
            <pc:sldMk cId="2846728964" sldId="275"/>
            <ac:spMk id="1040" creationId="{19C9EAEA-39D0-4B0E-A0EB-51E7B26740B1}"/>
          </ac:spMkLst>
        </pc:spChg>
        <pc:spChg chg="add del">
          <ac:chgData name="Sihao Feng" userId="944aaad9-4269-435a-be64-73d49e10b664" providerId="ADAL" clId="{67E2D42B-289D-B845-9FF3-9D37D483DDB8}" dt="2022-08-17T00:56:18.015" v="40" actId="26606"/>
          <ac:spMkLst>
            <pc:docMk/>
            <pc:sldMk cId="2846728964" sldId="275"/>
            <ac:spMk id="1042" creationId="{B9D7E975-9161-4F2D-AC53-69E1912F6B5D}"/>
          </ac:spMkLst>
        </pc:spChg>
        <pc:spChg chg="add del">
          <ac:chgData name="Sihao Feng" userId="944aaad9-4269-435a-be64-73d49e10b664" providerId="ADAL" clId="{67E2D42B-289D-B845-9FF3-9D37D483DDB8}" dt="2022-08-17T00:56:18.015" v="40" actId="26606"/>
          <ac:spMkLst>
            <pc:docMk/>
            <pc:sldMk cId="2846728964" sldId="275"/>
            <ac:spMk id="1043" creationId="{827DC2C4-B485-428A-BF4A-472D2967F47F}"/>
          </ac:spMkLst>
        </pc:spChg>
        <pc:spChg chg="add del">
          <ac:chgData name="Sihao Feng" userId="944aaad9-4269-435a-be64-73d49e10b664" providerId="ADAL" clId="{67E2D42B-289D-B845-9FF3-9D37D483DDB8}" dt="2022-08-17T00:56:18.015" v="40" actId="26606"/>
          <ac:spMkLst>
            <pc:docMk/>
            <pc:sldMk cId="2846728964" sldId="275"/>
            <ac:spMk id="1044" creationId="{463E6235-1649-4B47-9862-4026FC473B6F}"/>
          </ac:spMkLst>
        </pc:spChg>
        <pc:spChg chg="add">
          <ac:chgData name="Sihao Feng" userId="944aaad9-4269-435a-be64-73d49e10b664" providerId="ADAL" clId="{67E2D42B-289D-B845-9FF3-9D37D483DDB8}" dt="2022-08-17T00:56:18.027" v="41" actId="26606"/>
          <ac:spMkLst>
            <pc:docMk/>
            <pc:sldMk cId="2846728964" sldId="275"/>
            <ac:spMk id="1046" creationId="{9180DE06-7362-4888-AADA-7AADD57AC49D}"/>
          </ac:spMkLst>
        </pc:spChg>
        <pc:grpChg chg="add del">
          <ac:chgData name="Sihao Feng" userId="944aaad9-4269-435a-be64-73d49e10b664" providerId="ADAL" clId="{67E2D42B-289D-B845-9FF3-9D37D483DDB8}" dt="2022-08-17T00:56:11.537" v="38" actId="26606"/>
          <ac:grpSpMkLst>
            <pc:docMk/>
            <pc:sldMk cId="2846728964" sldId="275"/>
            <ac:grpSpMk id="1033" creationId="{032D8612-31EB-44CF-A1D0-14FD4C705424}"/>
          </ac:grpSpMkLst>
        </pc:grpChg>
        <pc:grpChg chg="add">
          <ac:chgData name="Sihao Feng" userId="944aaad9-4269-435a-be64-73d49e10b664" providerId="ADAL" clId="{67E2D42B-289D-B845-9FF3-9D37D483DDB8}" dt="2022-08-17T00:56:18.027" v="41" actId="26606"/>
          <ac:grpSpMkLst>
            <pc:docMk/>
            <pc:sldMk cId="2846728964" sldId="275"/>
            <ac:grpSpMk id="1047" creationId="{3AF6A671-C637-4547-85F4-51B6D1881399}"/>
          </ac:grpSpMkLst>
        </pc:grpChg>
        <pc:picChg chg="del">
          <ac:chgData name="Sihao Feng" userId="944aaad9-4269-435a-be64-73d49e10b664" providerId="ADAL" clId="{67E2D42B-289D-B845-9FF3-9D37D483DDB8}" dt="2022-08-17T00:52:13.715" v="23" actId="478"/>
          <ac:picMkLst>
            <pc:docMk/>
            <pc:sldMk cId="2846728964" sldId="275"/>
            <ac:picMk id="30" creationId="{596AC587-9D36-8B53-901E-2711B2F8460E}"/>
          </ac:picMkLst>
        </pc:picChg>
        <pc:picChg chg="del">
          <ac:chgData name="Sihao Feng" userId="944aaad9-4269-435a-be64-73d49e10b664" providerId="ADAL" clId="{67E2D42B-289D-B845-9FF3-9D37D483DDB8}" dt="2022-08-17T00:52:13.715" v="23" actId="478"/>
          <ac:picMkLst>
            <pc:docMk/>
            <pc:sldMk cId="2846728964" sldId="275"/>
            <ac:picMk id="33" creationId="{21FF1E98-1C77-BD99-A250-7919CAD67CD9}"/>
          </ac:picMkLst>
        </pc:picChg>
        <pc:picChg chg="del">
          <ac:chgData name="Sihao Feng" userId="944aaad9-4269-435a-be64-73d49e10b664" providerId="ADAL" clId="{67E2D42B-289D-B845-9FF3-9D37D483DDB8}" dt="2022-08-17T00:52:13.715" v="23" actId="478"/>
          <ac:picMkLst>
            <pc:docMk/>
            <pc:sldMk cId="2846728964" sldId="275"/>
            <ac:picMk id="39" creationId="{53613290-0A41-729C-DE91-44A3090CD84B}"/>
          </ac:picMkLst>
        </pc:picChg>
        <pc:picChg chg="del">
          <ac:chgData name="Sihao Feng" userId="944aaad9-4269-435a-be64-73d49e10b664" providerId="ADAL" clId="{67E2D42B-289D-B845-9FF3-9D37D483DDB8}" dt="2022-08-17T00:52:13.715" v="23" actId="478"/>
          <ac:picMkLst>
            <pc:docMk/>
            <pc:sldMk cId="2846728964" sldId="275"/>
            <ac:picMk id="40" creationId="{20256610-B45A-6D10-9BCC-25C926A9E460}"/>
          </ac:picMkLst>
        </pc:picChg>
        <pc:picChg chg="del mod">
          <ac:chgData name="Sihao Feng" userId="944aaad9-4269-435a-be64-73d49e10b664" providerId="ADAL" clId="{67E2D42B-289D-B845-9FF3-9D37D483DDB8}" dt="2022-08-17T00:52:13.715" v="23" actId="478"/>
          <ac:picMkLst>
            <pc:docMk/>
            <pc:sldMk cId="2846728964" sldId="275"/>
            <ac:picMk id="46" creationId="{88C7E516-0FB4-EA48-9230-2F1DE5F90BA3}"/>
          </ac:picMkLst>
        </pc:picChg>
        <pc:picChg chg="add mod">
          <ac:chgData name="Sihao Feng" userId="944aaad9-4269-435a-be64-73d49e10b664" providerId="ADAL" clId="{67E2D42B-289D-B845-9FF3-9D37D483DDB8}" dt="2022-08-17T00:56:41.701" v="43" actId="27614"/>
          <ac:picMkLst>
            <pc:docMk/>
            <pc:sldMk cId="2846728964" sldId="275"/>
            <ac:picMk id="1026" creationId="{4CBFAFA7-9709-2F44-F00F-CA0D0C7544E2}"/>
          </ac:picMkLst>
        </pc:picChg>
        <pc:cxnChg chg="add del">
          <ac:chgData name="Sihao Feng" userId="944aaad9-4269-435a-be64-73d49e10b664" providerId="ADAL" clId="{67E2D42B-289D-B845-9FF3-9D37D483DDB8}" dt="2022-08-17T00:58:36.839" v="45" actId="11529"/>
          <ac:cxnSpMkLst>
            <pc:docMk/>
            <pc:sldMk cId="2846728964" sldId="275"/>
            <ac:cxnSpMk id="3" creationId="{16720618-8DEB-AD55-7BBF-8DB8E20D10E2}"/>
          </ac:cxnSpMkLst>
        </pc:cxnChg>
        <pc:cxnChg chg="add mod">
          <ac:chgData name="Sihao Feng" userId="944aaad9-4269-435a-be64-73d49e10b664" providerId="ADAL" clId="{67E2D42B-289D-B845-9FF3-9D37D483DDB8}" dt="2022-08-17T00:59:23.440" v="52" actId="13822"/>
          <ac:cxnSpMkLst>
            <pc:docMk/>
            <pc:sldMk cId="2846728964" sldId="275"/>
            <ac:cxnSpMk id="5" creationId="{CD8A59EF-F0F4-6E75-BEFC-501D449544AC}"/>
          </ac:cxnSpMkLst>
        </pc:cxnChg>
        <pc:cxnChg chg="add mod">
          <ac:chgData name="Sihao Feng" userId="944aaad9-4269-435a-be64-73d49e10b664" providerId="ADAL" clId="{67E2D42B-289D-B845-9FF3-9D37D483DDB8}" dt="2022-08-17T01:00:35.447" v="60" actId="13822"/>
          <ac:cxnSpMkLst>
            <pc:docMk/>
            <pc:sldMk cId="2846728964" sldId="275"/>
            <ac:cxnSpMk id="7" creationId="{6285F7BD-27EF-8734-C381-F2316216A1AC}"/>
          </ac:cxnSpMkLst>
        </pc:cxnChg>
        <pc:cxnChg chg="add del">
          <ac:chgData name="Sihao Feng" userId="944aaad9-4269-435a-be64-73d49e10b664" providerId="ADAL" clId="{67E2D42B-289D-B845-9FF3-9D37D483DDB8}" dt="2022-08-17T01:00:16.722" v="55" actId="11529"/>
          <ac:cxnSpMkLst>
            <pc:docMk/>
            <pc:sldMk cId="2846728964" sldId="275"/>
            <ac:cxnSpMk id="9" creationId="{45A98FAC-515A-45BA-65EE-26F4CAD443A4}"/>
          </ac:cxnSpMkLst>
        </pc:cxnChg>
        <pc:cxnChg chg="add del">
          <ac:chgData name="Sihao Feng" userId="944aaad9-4269-435a-be64-73d49e10b664" providerId="ADAL" clId="{67E2D42B-289D-B845-9FF3-9D37D483DDB8}" dt="2022-08-17T01:00:22.881" v="57" actId="11529"/>
          <ac:cxnSpMkLst>
            <pc:docMk/>
            <pc:sldMk cId="2846728964" sldId="275"/>
            <ac:cxnSpMk id="11" creationId="{3604F3EE-AF75-7F05-C3C4-EB69600A7942}"/>
          </ac:cxnSpMkLst>
        </pc:cxnChg>
        <pc:cxnChg chg="add mod">
          <ac:chgData name="Sihao Feng" userId="944aaad9-4269-435a-be64-73d49e10b664" providerId="ADAL" clId="{67E2D42B-289D-B845-9FF3-9D37D483DDB8}" dt="2022-08-17T01:01:16.969" v="63" actId="14100"/>
          <ac:cxnSpMkLst>
            <pc:docMk/>
            <pc:sldMk cId="2846728964" sldId="275"/>
            <ac:cxnSpMk id="13" creationId="{199408FB-4A38-2758-0583-266E3E30C43E}"/>
          </ac:cxnSpMkLst>
        </pc:cxnChg>
      </pc:sldChg>
    </pc:docChg>
  </pc:docChgLst>
  <pc:docChgLst>
    <pc:chgData name="Wendy Jiang" userId="S::jiangw24@uw.edu::6c4afda3-42fa-4af9-b361-ad493aa798c0" providerId="AD" clId="Web-{3DC20466-DF67-18AE-7620-AA35EDCA4600}"/>
    <pc:docChg chg="addSld modSld">
      <pc:chgData name="Wendy Jiang" userId="S::jiangw24@uw.edu::6c4afda3-42fa-4af9-b361-ad493aa798c0" providerId="AD" clId="Web-{3DC20466-DF67-18AE-7620-AA35EDCA4600}" dt="2022-08-17T03:08:43.448" v="248" actId="20577"/>
      <pc:docMkLst>
        <pc:docMk/>
      </pc:docMkLst>
      <pc:sldChg chg="modSp">
        <pc:chgData name="Wendy Jiang" userId="S::jiangw24@uw.edu::6c4afda3-42fa-4af9-b361-ad493aa798c0" providerId="AD" clId="Web-{3DC20466-DF67-18AE-7620-AA35EDCA4600}" dt="2022-08-17T03:08:43.448" v="248" actId="20577"/>
        <pc:sldMkLst>
          <pc:docMk/>
          <pc:sldMk cId="0" sldId="262"/>
        </pc:sldMkLst>
        <pc:spChg chg="mod">
          <ac:chgData name="Wendy Jiang" userId="S::jiangw24@uw.edu::6c4afda3-42fa-4af9-b361-ad493aa798c0" providerId="AD" clId="Web-{3DC20466-DF67-18AE-7620-AA35EDCA4600}" dt="2022-08-17T03:08:35.198" v="246" actId="20577"/>
          <ac:spMkLst>
            <pc:docMk/>
            <pc:sldMk cId="0" sldId="262"/>
            <ac:spMk id="10" creationId="{00000000-0000-0000-0000-000000000000}"/>
          </ac:spMkLst>
        </pc:spChg>
        <pc:spChg chg="mod">
          <ac:chgData name="Wendy Jiang" userId="S::jiangw24@uw.edu::6c4afda3-42fa-4af9-b361-ad493aa798c0" providerId="AD" clId="Web-{3DC20466-DF67-18AE-7620-AA35EDCA4600}" dt="2022-08-17T03:08:43.448" v="248" actId="20577"/>
          <ac:spMkLst>
            <pc:docMk/>
            <pc:sldMk cId="0" sldId="262"/>
            <ac:spMk id="14" creationId="{00000000-0000-0000-0000-000000000000}"/>
          </ac:spMkLst>
        </pc:spChg>
      </pc:sldChg>
      <pc:sldChg chg="modSp">
        <pc:chgData name="Wendy Jiang" userId="S::jiangw24@uw.edu::6c4afda3-42fa-4af9-b361-ad493aa798c0" providerId="AD" clId="Web-{3DC20466-DF67-18AE-7620-AA35EDCA4600}" dt="2022-08-17T02:58:16.405" v="37" actId="1076"/>
        <pc:sldMkLst>
          <pc:docMk/>
          <pc:sldMk cId="0" sldId="268"/>
        </pc:sldMkLst>
        <pc:spChg chg="mod">
          <ac:chgData name="Wendy Jiang" userId="S::jiangw24@uw.edu::6c4afda3-42fa-4af9-b361-ad493aa798c0" providerId="AD" clId="Web-{3DC20466-DF67-18AE-7620-AA35EDCA4600}" dt="2022-08-17T02:55:58.297" v="27" actId="1076"/>
          <ac:spMkLst>
            <pc:docMk/>
            <pc:sldMk cId="0" sldId="268"/>
            <ac:spMk id="2" creationId="{00000000-0000-0000-0000-000000000000}"/>
          </ac:spMkLst>
        </pc:spChg>
        <pc:spChg chg="mod">
          <ac:chgData name="Wendy Jiang" userId="S::jiangw24@uw.edu::6c4afda3-42fa-4af9-b361-ad493aa798c0" providerId="AD" clId="Web-{3DC20466-DF67-18AE-7620-AA35EDCA4600}" dt="2022-08-17T02:57:58.827" v="32" actId="20577"/>
          <ac:spMkLst>
            <pc:docMk/>
            <pc:sldMk cId="0" sldId="268"/>
            <ac:spMk id="22" creationId="{00000000-0000-0000-0000-000000000000}"/>
          </ac:spMkLst>
        </pc:spChg>
        <pc:spChg chg="mod">
          <ac:chgData name="Wendy Jiang" userId="S::jiangw24@uw.edu::6c4afda3-42fa-4af9-b361-ad493aa798c0" providerId="AD" clId="Web-{3DC20466-DF67-18AE-7620-AA35EDCA4600}" dt="2022-08-17T02:58:11.405" v="36" actId="1076"/>
          <ac:spMkLst>
            <pc:docMk/>
            <pc:sldMk cId="0" sldId="268"/>
            <ac:spMk id="25" creationId="{00000000-0000-0000-0000-000000000000}"/>
          </ac:spMkLst>
        </pc:spChg>
        <pc:grpChg chg="mod">
          <ac:chgData name="Wendy Jiang" userId="S::jiangw24@uw.edu::6c4afda3-42fa-4af9-b361-ad493aa798c0" providerId="AD" clId="Web-{3DC20466-DF67-18AE-7620-AA35EDCA4600}" dt="2022-08-17T02:54:06.094" v="6" actId="1076"/>
          <ac:grpSpMkLst>
            <pc:docMk/>
            <pc:sldMk cId="0" sldId="268"/>
            <ac:grpSpMk id="21" creationId="{00000000-0000-0000-0000-000000000000}"/>
          </ac:grpSpMkLst>
        </pc:grpChg>
        <pc:grpChg chg="mod">
          <ac:chgData name="Wendy Jiang" userId="S::jiangw24@uw.edu::6c4afda3-42fa-4af9-b361-ad493aa798c0" providerId="AD" clId="Web-{3DC20466-DF67-18AE-7620-AA35EDCA4600}" dt="2022-08-17T02:58:16.405" v="37" actId="1076"/>
          <ac:grpSpMkLst>
            <pc:docMk/>
            <pc:sldMk cId="0" sldId="268"/>
            <ac:grpSpMk id="24" creationId="{00000000-0000-0000-0000-000000000000}"/>
          </ac:grpSpMkLst>
        </pc:grpChg>
      </pc:sldChg>
      <pc:sldChg chg="modSp">
        <pc:chgData name="Wendy Jiang" userId="S::jiangw24@uw.edu::6c4afda3-42fa-4af9-b361-ad493aa798c0" providerId="AD" clId="Web-{3DC20466-DF67-18AE-7620-AA35EDCA4600}" dt="2022-08-17T03:08:00.776" v="230" actId="20577"/>
        <pc:sldMkLst>
          <pc:docMk/>
          <pc:sldMk cId="2371986590" sldId="278"/>
        </pc:sldMkLst>
        <pc:spChg chg="mod">
          <ac:chgData name="Wendy Jiang" userId="S::jiangw24@uw.edu::6c4afda3-42fa-4af9-b361-ad493aa798c0" providerId="AD" clId="Web-{3DC20466-DF67-18AE-7620-AA35EDCA4600}" dt="2022-08-17T03:08:00.776" v="230" actId="20577"/>
          <ac:spMkLst>
            <pc:docMk/>
            <pc:sldMk cId="2371986590" sldId="278"/>
            <ac:spMk id="3" creationId="{8AC4C910-2295-E9A1-1388-DD18EC0F1846}"/>
          </ac:spMkLst>
        </pc:spChg>
      </pc:sldChg>
      <pc:sldChg chg="addSp delSp modSp new">
        <pc:chgData name="Wendy Jiang" userId="S::jiangw24@uw.edu::6c4afda3-42fa-4af9-b361-ad493aa798c0" providerId="AD" clId="Web-{3DC20466-DF67-18AE-7620-AA35EDCA4600}" dt="2022-08-17T03:03:39.544" v="157" actId="14100"/>
        <pc:sldMkLst>
          <pc:docMk/>
          <pc:sldMk cId="1133509677" sldId="279"/>
        </pc:sldMkLst>
        <pc:spChg chg="add mod">
          <ac:chgData name="Wendy Jiang" userId="S::jiangw24@uw.edu::6c4afda3-42fa-4af9-b361-ad493aa798c0" providerId="AD" clId="Web-{3DC20466-DF67-18AE-7620-AA35EDCA4600}" dt="2022-08-17T03:00:10.858" v="52" actId="20577"/>
          <ac:spMkLst>
            <pc:docMk/>
            <pc:sldMk cId="1133509677" sldId="279"/>
            <ac:spMk id="2" creationId="{36CD4A5D-9337-F8CE-2735-4D3212CB8513}"/>
          </ac:spMkLst>
        </pc:spChg>
        <pc:spChg chg="add mod">
          <ac:chgData name="Wendy Jiang" userId="S::jiangw24@uw.edu::6c4afda3-42fa-4af9-b361-ad493aa798c0" providerId="AD" clId="Web-{3DC20466-DF67-18AE-7620-AA35EDCA4600}" dt="2022-08-17T03:01:47.654" v="104" actId="20577"/>
          <ac:spMkLst>
            <pc:docMk/>
            <pc:sldMk cId="1133509677" sldId="279"/>
            <ac:spMk id="3" creationId="{BE7A4125-C64C-C56F-DDA8-6B83A6E42CD5}"/>
          </ac:spMkLst>
        </pc:spChg>
        <pc:spChg chg="add mod">
          <ac:chgData name="Wendy Jiang" userId="S::jiangw24@uw.edu::6c4afda3-42fa-4af9-b361-ad493aa798c0" providerId="AD" clId="Web-{3DC20466-DF67-18AE-7620-AA35EDCA4600}" dt="2022-08-17T03:02:06.779" v="113" actId="1076"/>
          <ac:spMkLst>
            <pc:docMk/>
            <pc:sldMk cId="1133509677" sldId="279"/>
            <ac:spMk id="4" creationId="{2CB2B30C-5B1C-5F65-423F-54722DB141AD}"/>
          </ac:spMkLst>
        </pc:spChg>
        <pc:spChg chg="add mod">
          <ac:chgData name="Wendy Jiang" userId="S::jiangw24@uw.edu::6c4afda3-42fa-4af9-b361-ad493aa798c0" providerId="AD" clId="Web-{3DC20466-DF67-18AE-7620-AA35EDCA4600}" dt="2022-08-17T03:02:34.294" v="115" actId="1076"/>
          <ac:spMkLst>
            <pc:docMk/>
            <pc:sldMk cId="1133509677" sldId="279"/>
            <ac:spMk id="5" creationId="{FCC95F36-0BE5-40C0-982B-F855356CD541}"/>
          </ac:spMkLst>
        </pc:spChg>
        <pc:spChg chg="add del mod">
          <ac:chgData name="Wendy Jiang" userId="S::jiangw24@uw.edu::6c4afda3-42fa-4af9-b361-ad493aa798c0" providerId="AD" clId="Web-{3DC20466-DF67-18AE-7620-AA35EDCA4600}" dt="2022-08-17T03:03:39.544" v="157" actId="14100"/>
          <ac:spMkLst>
            <pc:docMk/>
            <pc:sldMk cId="1133509677" sldId="279"/>
            <ac:spMk id="6" creationId="{E799D2C6-B874-9991-AE72-43A1D9E81C48}"/>
          </ac:spMkLst>
        </pc:spChg>
      </pc:sldChg>
      <pc:sldChg chg="addSp delSp modSp new mod setBg setClrOvrMap">
        <pc:chgData name="Wendy Jiang" userId="S::jiangw24@uw.edu::6c4afda3-42fa-4af9-b361-ad493aa798c0" providerId="AD" clId="Web-{3DC20466-DF67-18AE-7620-AA35EDCA4600}" dt="2022-08-17T03:06:43.511" v="211" actId="14100"/>
        <pc:sldMkLst>
          <pc:docMk/>
          <pc:sldMk cId="2757801670" sldId="280"/>
        </pc:sldMkLst>
        <pc:spChg chg="add mod">
          <ac:chgData name="Wendy Jiang" userId="S::jiangw24@uw.edu::6c4afda3-42fa-4af9-b361-ad493aa798c0" providerId="AD" clId="Web-{3DC20466-DF67-18AE-7620-AA35EDCA4600}" dt="2022-08-17T03:06:43.511" v="211" actId="14100"/>
          <ac:spMkLst>
            <pc:docMk/>
            <pc:sldMk cId="2757801670" sldId="280"/>
            <ac:spMk id="3" creationId="{1995DD2B-2AE1-568A-4BFA-8E91C85C8EAE}"/>
          </ac:spMkLst>
        </pc:spChg>
        <pc:spChg chg="add del">
          <ac:chgData name="Wendy Jiang" userId="S::jiangw24@uw.edu::6c4afda3-42fa-4af9-b361-ad493aa798c0" providerId="AD" clId="Web-{3DC20466-DF67-18AE-7620-AA35EDCA4600}" dt="2022-08-17T03:06:37.277" v="210"/>
          <ac:spMkLst>
            <pc:docMk/>
            <pc:sldMk cId="2757801670" sldId="280"/>
            <ac:spMk id="8" creationId="{8537B233-9CDD-4A90-AABB-A8963DEE4FBC}"/>
          </ac:spMkLst>
        </pc:spChg>
        <pc:spChg chg="add">
          <ac:chgData name="Wendy Jiang" userId="S::jiangw24@uw.edu::6c4afda3-42fa-4af9-b361-ad493aa798c0" providerId="AD" clId="Web-{3DC20466-DF67-18AE-7620-AA35EDCA4600}" dt="2022-08-17T03:06:37.277" v="210"/>
          <ac:spMkLst>
            <pc:docMk/>
            <pc:sldMk cId="2757801670" sldId="280"/>
            <ac:spMk id="15" creationId="{8537B233-9CDD-4A90-AABB-A8963DEE4FBC}"/>
          </ac:spMkLst>
        </pc:spChg>
        <pc:picChg chg="add mod ord">
          <ac:chgData name="Wendy Jiang" userId="S::jiangw24@uw.edu::6c4afda3-42fa-4af9-b361-ad493aa798c0" providerId="AD" clId="Web-{3DC20466-DF67-18AE-7620-AA35EDCA4600}" dt="2022-08-17T03:06:37.277" v="210"/>
          <ac:picMkLst>
            <pc:docMk/>
            <pc:sldMk cId="2757801670" sldId="280"/>
            <ac:picMk id="2" creationId="{FCD46187-4921-08D9-0F87-BD7729FD4F32}"/>
          </ac:picMkLst>
        </pc:picChg>
        <pc:cxnChg chg="add del">
          <ac:chgData name="Wendy Jiang" userId="S::jiangw24@uw.edu::6c4afda3-42fa-4af9-b361-ad493aa798c0" providerId="AD" clId="Web-{3DC20466-DF67-18AE-7620-AA35EDCA4600}" dt="2022-08-17T03:06:37.277" v="210"/>
          <ac:cxnSpMkLst>
            <pc:docMk/>
            <pc:sldMk cId="2757801670" sldId="280"/>
            <ac:cxnSpMk id="10" creationId="{040575EE-C594-4566-BC00-663004E52AB5}"/>
          </ac:cxnSpMkLst>
        </pc:cxnChg>
        <pc:cxnChg chg="add">
          <ac:chgData name="Wendy Jiang" userId="S::jiangw24@uw.edu::6c4afda3-42fa-4af9-b361-ad493aa798c0" providerId="AD" clId="Web-{3DC20466-DF67-18AE-7620-AA35EDCA4600}" dt="2022-08-17T03:06:37.277" v="210"/>
          <ac:cxnSpMkLst>
            <pc:docMk/>
            <pc:sldMk cId="2757801670" sldId="280"/>
            <ac:cxnSpMk id="17" creationId="{040575EE-C594-4566-BC00-663004E52AB5}"/>
          </ac:cxnSpMkLst>
        </pc:cxnChg>
      </pc:sldChg>
    </pc:docChg>
  </pc:docChgLst>
  <pc:docChgLst>
    <pc:chgData name="Wendy Jiang" userId="S::jiangw24@uw.edu::6c4afda3-42fa-4af9-b361-ad493aa798c0" providerId="AD" clId="Web-{2027AA33-62D0-4943-B94A-EB5C43ED9A37}"/>
    <pc:docChg chg="addSld modSld">
      <pc:chgData name="Wendy Jiang" userId="S::jiangw24@uw.edu::6c4afda3-42fa-4af9-b361-ad493aa798c0" providerId="AD" clId="Web-{2027AA33-62D0-4943-B94A-EB5C43ED9A37}" dt="2022-08-17T02:53:15.665" v="247" actId="20577"/>
      <pc:docMkLst>
        <pc:docMk/>
      </pc:docMkLst>
      <pc:sldChg chg="modSp">
        <pc:chgData name="Wendy Jiang" userId="S::jiangw24@uw.edu::6c4afda3-42fa-4af9-b361-ad493aa798c0" providerId="AD" clId="Web-{2027AA33-62D0-4943-B94A-EB5C43ED9A37}" dt="2022-08-17T02:46:26.852" v="167" actId="20577"/>
        <pc:sldMkLst>
          <pc:docMk/>
          <pc:sldMk cId="0" sldId="262"/>
        </pc:sldMkLst>
        <pc:spChg chg="mod">
          <ac:chgData name="Wendy Jiang" userId="S::jiangw24@uw.edu::6c4afda3-42fa-4af9-b361-ad493aa798c0" providerId="AD" clId="Web-{2027AA33-62D0-4943-B94A-EB5C43ED9A37}" dt="2022-08-17T02:46:26.852" v="167" actId="20577"/>
          <ac:spMkLst>
            <pc:docMk/>
            <pc:sldMk cId="0" sldId="262"/>
            <ac:spMk id="10" creationId="{00000000-0000-0000-0000-000000000000}"/>
          </ac:spMkLst>
        </pc:spChg>
      </pc:sldChg>
      <pc:sldChg chg="addSp delSp modSp">
        <pc:chgData name="Wendy Jiang" userId="S::jiangw24@uw.edu::6c4afda3-42fa-4af9-b361-ad493aa798c0" providerId="AD" clId="Web-{2027AA33-62D0-4943-B94A-EB5C43ED9A37}" dt="2022-08-17T02:41:20.398" v="117" actId="20577"/>
        <pc:sldMkLst>
          <pc:docMk/>
          <pc:sldMk cId="0" sldId="267"/>
        </pc:sldMkLst>
        <pc:spChg chg="mod">
          <ac:chgData name="Wendy Jiang" userId="S::jiangw24@uw.edu::6c4afda3-42fa-4af9-b361-ad493aa798c0" providerId="AD" clId="Web-{2027AA33-62D0-4943-B94A-EB5C43ED9A37}" dt="2022-08-17T02:41:20.398" v="117" actId="20577"/>
          <ac:spMkLst>
            <pc:docMk/>
            <pc:sldMk cId="0" sldId="267"/>
            <ac:spMk id="26" creationId="{00000000-0000-0000-0000-000000000000}"/>
          </ac:spMkLst>
        </pc:spChg>
        <pc:spChg chg="mod">
          <ac:chgData name="Wendy Jiang" userId="S::jiangw24@uw.edu::6c4afda3-42fa-4af9-b361-ad493aa798c0" providerId="AD" clId="Web-{2027AA33-62D0-4943-B94A-EB5C43ED9A37}" dt="2022-08-17T02:40:27.023" v="109" actId="1076"/>
          <ac:spMkLst>
            <pc:docMk/>
            <pc:sldMk cId="0" sldId="267"/>
            <ac:spMk id="27" creationId="{00000000-0000-0000-0000-000000000000}"/>
          </ac:spMkLst>
        </pc:spChg>
        <pc:spChg chg="add mod">
          <ac:chgData name="Wendy Jiang" userId="S::jiangw24@uw.edu::6c4afda3-42fa-4af9-b361-ad493aa798c0" providerId="AD" clId="Web-{2027AA33-62D0-4943-B94A-EB5C43ED9A37}" dt="2022-08-16T22:28:06.038" v="48" actId="14100"/>
          <ac:spMkLst>
            <pc:docMk/>
            <pc:sldMk cId="0" sldId="267"/>
            <ac:spMk id="31" creationId="{8D7BAC02-5829-370A-A57D-5024F3213C96}"/>
          </ac:spMkLst>
        </pc:spChg>
        <pc:grpChg chg="del">
          <ac:chgData name="Wendy Jiang" userId="S::jiangw24@uw.edu::6c4afda3-42fa-4af9-b361-ad493aa798c0" providerId="AD" clId="Web-{2027AA33-62D0-4943-B94A-EB5C43ED9A37}" dt="2022-08-16T22:25:50.508" v="1"/>
          <ac:grpSpMkLst>
            <pc:docMk/>
            <pc:sldMk cId="0" sldId="267"/>
            <ac:grpSpMk id="2" creationId="{00000000-0000-0000-0000-000000000000}"/>
          </ac:grpSpMkLst>
        </pc:grpChg>
        <pc:picChg chg="add mod">
          <ac:chgData name="Wendy Jiang" userId="S::jiangw24@uw.edu::6c4afda3-42fa-4af9-b361-ad493aa798c0" providerId="AD" clId="Web-{2027AA33-62D0-4943-B94A-EB5C43ED9A37}" dt="2022-08-17T02:40:27.351" v="110" actId="1076"/>
          <ac:picMkLst>
            <pc:docMk/>
            <pc:sldMk cId="0" sldId="267"/>
            <ac:picMk id="28" creationId="{3054ACA1-B0D4-F1F4-040E-002CB68B9F45}"/>
          </ac:picMkLst>
        </pc:picChg>
        <pc:picChg chg="add mod">
          <ac:chgData name="Wendy Jiang" userId="S::jiangw24@uw.edu::6c4afda3-42fa-4af9-b361-ad493aa798c0" providerId="AD" clId="Web-{2027AA33-62D0-4943-B94A-EB5C43ED9A37}" dt="2022-08-16T22:26:18.945" v="12" actId="14100"/>
          <ac:picMkLst>
            <pc:docMk/>
            <pc:sldMk cId="0" sldId="267"/>
            <ac:picMk id="29" creationId="{9DF4AB01-BA15-4807-B5D6-B816E40A97B8}"/>
          </ac:picMkLst>
        </pc:picChg>
        <pc:picChg chg="add mod">
          <ac:chgData name="Wendy Jiang" userId="S::jiangw24@uw.edu::6c4afda3-42fa-4af9-b361-ad493aa798c0" providerId="AD" clId="Web-{2027AA33-62D0-4943-B94A-EB5C43ED9A37}" dt="2022-08-16T22:26:38.132" v="17" actId="14100"/>
          <ac:picMkLst>
            <pc:docMk/>
            <pc:sldMk cId="0" sldId="267"/>
            <ac:picMk id="30" creationId="{AA8A5872-678D-7E97-E9E2-A16F15A9C187}"/>
          </ac:picMkLst>
        </pc:picChg>
      </pc:sldChg>
      <pc:sldChg chg="addSp delSp modSp">
        <pc:chgData name="Wendy Jiang" userId="S::jiangw24@uw.edu::6c4afda3-42fa-4af9-b361-ad493aa798c0" providerId="AD" clId="Web-{2027AA33-62D0-4943-B94A-EB5C43ED9A37}" dt="2022-08-17T02:53:15.665" v="247" actId="20577"/>
        <pc:sldMkLst>
          <pc:docMk/>
          <pc:sldMk cId="0" sldId="268"/>
        </pc:sldMkLst>
        <pc:spChg chg="mod">
          <ac:chgData name="Wendy Jiang" userId="S::jiangw24@uw.edu::6c4afda3-42fa-4af9-b361-ad493aa798c0" providerId="AD" clId="Web-{2027AA33-62D0-4943-B94A-EB5C43ED9A37}" dt="2022-08-17T02:50:51.493" v="216" actId="14100"/>
          <ac:spMkLst>
            <pc:docMk/>
            <pc:sldMk cId="0" sldId="268"/>
            <ac:spMk id="2" creationId="{00000000-0000-0000-0000-000000000000}"/>
          </ac:spMkLst>
        </pc:spChg>
        <pc:spChg chg="mod">
          <ac:chgData name="Wendy Jiang" userId="S::jiangw24@uw.edu::6c4afda3-42fa-4af9-b361-ad493aa798c0" providerId="AD" clId="Web-{2027AA33-62D0-4943-B94A-EB5C43ED9A37}" dt="2022-08-17T02:42:06.445" v="128" actId="1076"/>
          <ac:spMkLst>
            <pc:docMk/>
            <pc:sldMk cId="0" sldId="268"/>
            <ac:spMk id="19" creationId="{00000000-0000-0000-0000-000000000000}"/>
          </ac:spMkLst>
        </pc:spChg>
        <pc:spChg chg="mod">
          <ac:chgData name="Wendy Jiang" userId="S::jiangw24@uw.edu::6c4afda3-42fa-4af9-b361-ad493aa798c0" providerId="AD" clId="Web-{2027AA33-62D0-4943-B94A-EB5C43ED9A37}" dt="2022-08-17T02:53:15.665" v="247" actId="20577"/>
          <ac:spMkLst>
            <pc:docMk/>
            <pc:sldMk cId="0" sldId="268"/>
            <ac:spMk id="22" creationId="{00000000-0000-0000-0000-000000000000}"/>
          </ac:spMkLst>
        </pc:spChg>
        <pc:spChg chg="mod">
          <ac:chgData name="Wendy Jiang" userId="S::jiangw24@uw.edu::6c4afda3-42fa-4af9-b361-ad493aa798c0" providerId="AD" clId="Web-{2027AA33-62D0-4943-B94A-EB5C43ED9A37}" dt="2022-08-17T02:42:42.726" v="142" actId="20577"/>
          <ac:spMkLst>
            <pc:docMk/>
            <pc:sldMk cId="0" sldId="268"/>
            <ac:spMk id="25" creationId="{00000000-0000-0000-0000-000000000000}"/>
          </ac:spMkLst>
        </pc:spChg>
        <pc:spChg chg="mod">
          <ac:chgData name="Wendy Jiang" userId="S::jiangw24@uw.edu::6c4afda3-42fa-4af9-b361-ad493aa798c0" providerId="AD" clId="Web-{2027AA33-62D0-4943-B94A-EB5C43ED9A37}" dt="2022-08-17T02:42:43.054" v="146" actId="20577"/>
          <ac:spMkLst>
            <pc:docMk/>
            <pc:sldMk cId="0" sldId="268"/>
            <ac:spMk id="28" creationId="{00000000-0000-0000-0000-000000000000}"/>
          </ac:spMkLst>
        </pc:spChg>
        <pc:grpChg chg="del mod">
          <ac:chgData name="Wendy Jiang" userId="S::jiangw24@uw.edu::6c4afda3-42fa-4af9-b361-ad493aa798c0" providerId="AD" clId="Web-{2027AA33-62D0-4943-B94A-EB5C43ED9A37}" dt="2022-08-17T02:45:48.008" v="152"/>
          <ac:grpSpMkLst>
            <pc:docMk/>
            <pc:sldMk cId="0" sldId="268"/>
            <ac:grpSpMk id="3" creationId="{00000000-0000-0000-0000-000000000000}"/>
          </ac:grpSpMkLst>
        </pc:grpChg>
        <pc:grpChg chg="del">
          <ac:chgData name="Wendy Jiang" userId="S::jiangw24@uw.edu::6c4afda3-42fa-4af9-b361-ad493aa798c0" providerId="AD" clId="Web-{2027AA33-62D0-4943-B94A-EB5C43ED9A37}" dt="2022-08-17T02:42:21.273" v="133"/>
          <ac:grpSpMkLst>
            <pc:docMk/>
            <pc:sldMk cId="0" sldId="268"/>
            <ac:grpSpMk id="15" creationId="{00000000-0000-0000-0000-000000000000}"/>
          </ac:grpSpMkLst>
        </pc:grpChg>
        <pc:grpChg chg="del mod">
          <ac:chgData name="Wendy Jiang" userId="S::jiangw24@uw.edu::6c4afda3-42fa-4af9-b361-ad493aa798c0" providerId="AD" clId="Web-{2027AA33-62D0-4943-B94A-EB5C43ED9A37}" dt="2022-08-17T02:42:17.492" v="131"/>
          <ac:grpSpMkLst>
            <pc:docMk/>
            <pc:sldMk cId="0" sldId="268"/>
            <ac:grpSpMk id="18" creationId="{00000000-0000-0000-0000-000000000000}"/>
          </ac:grpSpMkLst>
        </pc:grpChg>
        <pc:grpChg chg="mod">
          <ac:chgData name="Wendy Jiang" userId="S::jiangw24@uw.edu::6c4afda3-42fa-4af9-b361-ad493aa798c0" providerId="AD" clId="Web-{2027AA33-62D0-4943-B94A-EB5C43ED9A37}" dt="2022-08-17T02:52:51.696" v="223" actId="1076"/>
          <ac:grpSpMkLst>
            <pc:docMk/>
            <pc:sldMk cId="0" sldId="268"/>
            <ac:grpSpMk id="21" creationId="{00000000-0000-0000-0000-000000000000}"/>
          </ac:grpSpMkLst>
        </pc:grpChg>
        <pc:grpChg chg="mod">
          <ac:chgData name="Wendy Jiang" userId="S::jiangw24@uw.edu::6c4afda3-42fa-4af9-b361-ad493aa798c0" providerId="AD" clId="Web-{2027AA33-62D0-4943-B94A-EB5C43ED9A37}" dt="2022-08-17T02:52:55.774" v="224" actId="1076"/>
          <ac:grpSpMkLst>
            <pc:docMk/>
            <pc:sldMk cId="0" sldId="268"/>
            <ac:grpSpMk id="24" creationId="{00000000-0000-0000-0000-000000000000}"/>
          </ac:grpSpMkLst>
        </pc:grpChg>
        <pc:grpChg chg="del">
          <ac:chgData name="Wendy Jiang" userId="S::jiangw24@uw.edu::6c4afda3-42fa-4af9-b361-ad493aa798c0" providerId="AD" clId="Web-{2027AA33-62D0-4943-B94A-EB5C43ED9A37}" dt="2022-08-17T02:42:43.117" v="147"/>
          <ac:grpSpMkLst>
            <pc:docMk/>
            <pc:sldMk cId="0" sldId="268"/>
            <ac:grpSpMk id="27" creationId="{00000000-0000-0000-0000-000000000000}"/>
          </ac:grpSpMkLst>
        </pc:grpChg>
        <pc:picChg chg="add mod">
          <ac:chgData name="Wendy Jiang" userId="S::jiangw24@uw.edu::6c4afda3-42fa-4af9-b361-ad493aa798c0" providerId="AD" clId="Web-{2027AA33-62D0-4943-B94A-EB5C43ED9A37}" dt="2022-08-17T02:50:47.524" v="215" actId="1076"/>
          <ac:picMkLst>
            <pc:docMk/>
            <pc:sldMk cId="0" sldId="268"/>
            <ac:picMk id="30" creationId="{8BA6FABD-B632-8065-609B-CF3CC845AE42}"/>
          </ac:picMkLst>
        </pc:picChg>
      </pc:sldChg>
      <pc:sldChg chg="addSp delSp modSp new mod setBg">
        <pc:chgData name="Wendy Jiang" userId="S::jiangw24@uw.edu::6c4afda3-42fa-4af9-b361-ad493aa798c0" providerId="AD" clId="Web-{2027AA33-62D0-4943-B94A-EB5C43ED9A37}" dt="2022-08-16T22:35:52.675" v="71" actId="1076"/>
        <pc:sldMkLst>
          <pc:docMk/>
          <pc:sldMk cId="1238474063" sldId="274"/>
        </pc:sldMkLst>
        <pc:spChg chg="add mod">
          <ac:chgData name="Wendy Jiang" userId="S::jiangw24@uw.edu::6c4afda3-42fa-4af9-b361-ad493aa798c0" providerId="AD" clId="Web-{2027AA33-62D0-4943-B94A-EB5C43ED9A37}" dt="2022-08-16T22:35:28.565" v="70"/>
          <ac:spMkLst>
            <pc:docMk/>
            <pc:sldMk cId="1238474063" sldId="274"/>
            <ac:spMk id="3" creationId="{9C48EB17-1F2A-5C5A-C060-13EF9707A98E}"/>
          </ac:spMkLst>
        </pc:spChg>
        <pc:spChg chg="add mod">
          <ac:chgData name="Wendy Jiang" userId="S::jiangw24@uw.edu::6c4afda3-42fa-4af9-b361-ad493aa798c0" providerId="AD" clId="Web-{2027AA33-62D0-4943-B94A-EB5C43ED9A37}" dt="2022-08-16T22:34:48.456" v="63" actId="20577"/>
          <ac:spMkLst>
            <pc:docMk/>
            <pc:sldMk cId="1238474063" sldId="274"/>
            <ac:spMk id="4" creationId="{1A1060DD-6B56-2357-1DAA-F4137A34BFA9}"/>
          </ac:spMkLst>
        </pc:spChg>
        <pc:spChg chg="add del">
          <ac:chgData name="Wendy Jiang" userId="S::jiangw24@uw.edu::6c4afda3-42fa-4af9-b361-ad493aa798c0" providerId="AD" clId="Web-{2027AA33-62D0-4943-B94A-EB5C43ED9A37}" dt="2022-08-16T22:34:14.300" v="56"/>
          <ac:spMkLst>
            <pc:docMk/>
            <pc:sldMk cId="1238474063" sldId="274"/>
            <ac:spMk id="7" creationId="{42A4FC2C-047E-45A5-965D-8E1E3BF09BC6}"/>
          </ac:spMkLst>
        </pc:spChg>
        <pc:spChg chg="add del">
          <ac:chgData name="Wendy Jiang" userId="S::jiangw24@uw.edu::6c4afda3-42fa-4af9-b361-ad493aa798c0" providerId="AD" clId="Web-{2027AA33-62D0-4943-B94A-EB5C43ED9A37}" dt="2022-08-16T22:35:28.565" v="70"/>
          <ac:spMkLst>
            <pc:docMk/>
            <pc:sldMk cId="1238474063" sldId="274"/>
            <ac:spMk id="12" creationId="{87CC2527-562A-4F69-B487-4371E5B243E7}"/>
          </ac:spMkLst>
        </pc:spChg>
        <pc:spChg chg="add">
          <ac:chgData name="Wendy Jiang" userId="S::jiangw24@uw.edu::6c4afda3-42fa-4af9-b361-ad493aa798c0" providerId="AD" clId="Web-{2027AA33-62D0-4943-B94A-EB5C43ED9A37}" dt="2022-08-16T22:35:28.565" v="70"/>
          <ac:spMkLst>
            <pc:docMk/>
            <pc:sldMk cId="1238474063" sldId="274"/>
            <ac:spMk id="19" creationId="{3CD9DF72-87A3-404E-A828-84CBF11A8303}"/>
          </ac:spMkLst>
        </pc:spChg>
        <pc:picChg chg="add del mod">
          <ac:chgData name="Wendy Jiang" userId="S::jiangw24@uw.edu::6c4afda3-42fa-4af9-b361-ad493aa798c0" providerId="AD" clId="Web-{2027AA33-62D0-4943-B94A-EB5C43ED9A37}" dt="2022-08-16T22:34:32.456" v="58"/>
          <ac:picMkLst>
            <pc:docMk/>
            <pc:sldMk cId="1238474063" sldId="274"/>
            <ac:picMk id="2" creationId="{C6F5D12F-EC86-A938-517B-81E2582500AF}"/>
          </ac:picMkLst>
        </pc:picChg>
        <pc:picChg chg="add mod ord">
          <ac:chgData name="Wendy Jiang" userId="S::jiangw24@uw.edu::6c4afda3-42fa-4af9-b361-ad493aa798c0" providerId="AD" clId="Web-{2027AA33-62D0-4943-B94A-EB5C43ED9A37}" dt="2022-08-16T22:35:52.675" v="71" actId="1076"/>
          <ac:picMkLst>
            <pc:docMk/>
            <pc:sldMk cId="1238474063" sldId="274"/>
            <ac:picMk id="5" creationId="{09547246-2E3D-E7B3-D386-0FF43AA90BCC}"/>
          </ac:picMkLst>
        </pc:picChg>
        <pc:cxnChg chg="add del">
          <ac:chgData name="Wendy Jiang" userId="S::jiangw24@uw.edu::6c4afda3-42fa-4af9-b361-ad493aa798c0" providerId="AD" clId="Web-{2027AA33-62D0-4943-B94A-EB5C43ED9A37}" dt="2022-08-16T22:35:28.565" v="70"/>
          <ac:cxnSpMkLst>
            <pc:docMk/>
            <pc:sldMk cId="1238474063" sldId="274"/>
            <ac:cxnSpMk id="14" creationId="{BCDAEC91-5BCE-4B55-9CC0-43EF94CB734B}"/>
          </ac:cxnSpMkLst>
        </pc:cxnChg>
        <pc:cxnChg chg="add">
          <ac:chgData name="Wendy Jiang" userId="S::jiangw24@uw.edu::6c4afda3-42fa-4af9-b361-ad493aa798c0" providerId="AD" clId="Web-{2027AA33-62D0-4943-B94A-EB5C43ED9A37}" dt="2022-08-16T22:35:28.565" v="70"/>
          <ac:cxnSpMkLst>
            <pc:docMk/>
            <pc:sldMk cId="1238474063" sldId="274"/>
            <ac:cxnSpMk id="21" creationId="{20E3A342-4D61-4E3F-AF90-1AB42AEB96CC}"/>
          </ac:cxnSpMkLst>
        </pc:cxnChg>
      </pc:sldChg>
      <pc:sldChg chg="addSp modSp new mod setBg">
        <pc:chgData name="Wendy Jiang" userId="S::jiangw24@uw.edu::6c4afda3-42fa-4af9-b361-ad493aa798c0" providerId="AD" clId="Web-{2027AA33-62D0-4943-B94A-EB5C43ED9A37}" dt="2022-08-17T02:49:25.946" v="200"/>
        <pc:sldMkLst>
          <pc:docMk/>
          <pc:sldMk cId="3765027855" sldId="276"/>
        </pc:sldMkLst>
        <pc:spChg chg="add">
          <ac:chgData name="Wendy Jiang" userId="S::jiangw24@uw.edu::6c4afda3-42fa-4af9-b361-ad493aa798c0" providerId="AD" clId="Web-{2027AA33-62D0-4943-B94A-EB5C43ED9A37}" dt="2022-08-17T02:49:25.946" v="200"/>
          <ac:spMkLst>
            <pc:docMk/>
            <pc:sldMk cId="3765027855" sldId="276"/>
            <ac:spMk id="8" creationId="{9E90EB45-EEE9-4563-8179-65EF62AE0978}"/>
          </ac:spMkLst>
        </pc:spChg>
        <pc:spChg chg="add">
          <ac:chgData name="Wendy Jiang" userId="S::jiangw24@uw.edu::6c4afda3-42fa-4af9-b361-ad493aa798c0" providerId="AD" clId="Web-{2027AA33-62D0-4943-B94A-EB5C43ED9A37}" dt="2022-08-17T02:49:25.946" v="200"/>
          <ac:spMkLst>
            <pc:docMk/>
            <pc:sldMk cId="3765027855" sldId="276"/>
            <ac:spMk id="10" creationId="{23D0EF74-AD1E-4FD9-914D-8EC9058EBBA3}"/>
          </ac:spMkLst>
        </pc:spChg>
        <pc:picChg chg="add mod">
          <ac:chgData name="Wendy Jiang" userId="S::jiangw24@uw.edu::6c4afda3-42fa-4af9-b361-ad493aa798c0" providerId="AD" clId="Web-{2027AA33-62D0-4943-B94A-EB5C43ED9A37}" dt="2022-08-17T02:49:25.946" v="200"/>
          <ac:picMkLst>
            <pc:docMk/>
            <pc:sldMk cId="3765027855" sldId="276"/>
            <ac:picMk id="2" creationId="{288AC1AA-81D7-90C9-A3D3-0E91E31E5DAA}"/>
          </ac:picMkLst>
        </pc:picChg>
        <pc:picChg chg="add mod">
          <ac:chgData name="Wendy Jiang" userId="S::jiangw24@uw.edu::6c4afda3-42fa-4af9-b361-ad493aa798c0" providerId="AD" clId="Web-{2027AA33-62D0-4943-B94A-EB5C43ED9A37}" dt="2022-08-17T02:49:25.946" v="200"/>
          <ac:picMkLst>
            <pc:docMk/>
            <pc:sldMk cId="3765027855" sldId="276"/>
            <ac:picMk id="3" creationId="{5CD4EFC9-A7FC-7E5B-4B0F-5BB6A2B141B4}"/>
          </ac:picMkLst>
        </pc:picChg>
      </pc:sldChg>
      <pc:sldChg chg="addSp modSp new mod setBg">
        <pc:chgData name="Wendy Jiang" userId="S::jiangw24@uw.edu::6c4afda3-42fa-4af9-b361-ad493aa798c0" providerId="AD" clId="Web-{2027AA33-62D0-4943-B94A-EB5C43ED9A37}" dt="2022-08-17T02:49:16.977" v="199"/>
        <pc:sldMkLst>
          <pc:docMk/>
          <pc:sldMk cId="1153187757" sldId="277"/>
        </pc:sldMkLst>
        <pc:spChg chg="add">
          <ac:chgData name="Wendy Jiang" userId="S::jiangw24@uw.edu::6c4afda3-42fa-4af9-b361-ad493aa798c0" providerId="AD" clId="Web-{2027AA33-62D0-4943-B94A-EB5C43ED9A37}" dt="2022-08-17T02:49:16.977" v="199"/>
          <ac:spMkLst>
            <pc:docMk/>
            <pc:sldMk cId="1153187757" sldId="277"/>
            <ac:spMk id="8" creationId="{9E90EB45-EEE9-4563-8179-65EF62AE0978}"/>
          </ac:spMkLst>
        </pc:spChg>
        <pc:spChg chg="add">
          <ac:chgData name="Wendy Jiang" userId="S::jiangw24@uw.edu::6c4afda3-42fa-4af9-b361-ad493aa798c0" providerId="AD" clId="Web-{2027AA33-62D0-4943-B94A-EB5C43ED9A37}" dt="2022-08-17T02:49:16.977" v="199"/>
          <ac:spMkLst>
            <pc:docMk/>
            <pc:sldMk cId="1153187757" sldId="277"/>
            <ac:spMk id="10" creationId="{23D0EF74-AD1E-4FD9-914D-8EC9058EBBA3}"/>
          </ac:spMkLst>
        </pc:spChg>
        <pc:picChg chg="add mod">
          <ac:chgData name="Wendy Jiang" userId="S::jiangw24@uw.edu::6c4afda3-42fa-4af9-b361-ad493aa798c0" providerId="AD" clId="Web-{2027AA33-62D0-4943-B94A-EB5C43ED9A37}" dt="2022-08-17T02:49:16.977" v="199"/>
          <ac:picMkLst>
            <pc:docMk/>
            <pc:sldMk cId="1153187757" sldId="277"/>
            <ac:picMk id="2" creationId="{767FE875-4697-B5E3-5683-EC08A25D393F}"/>
          </ac:picMkLst>
        </pc:picChg>
        <pc:picChg chg="add mod">
          <ac:chgData name="Wendy Jiang" userId="S::jiangw24@uw.edu::6c4afda3-42fa-4af9-b361-ad493aa798c0" providerId="AD" clId="Web-{2027AA33-62D0-4943-B94A-EB5C43ED9A37}" dt="2022-08-17T02:49:16.977" v="199"/>
          <ac:picMkLst>
            <pc:docMk/>
            <pc:sldMk cId="1153187757" sldId="277"/>
            <ac:picMk id="3" creationId="{A89884CD-57D2-CD0B-AD16-AFB49DFE4343}"/>
          </ac:picMkLst>
        </pc:picChg>
      </pc:sldChg>
      <pc:sldChg chg="addSp delSp modSp new mod setBg">
        <pc:chgData name="Wendy Jiang" userId="S::jiangw24@uw.edu::6c4afda3-42fa-4af9-b361-ad493aa798c0" providerId="AD" clId="Web-{2027AA33-62D0-4943-B94A-EB5C43ED9A37}" dt="2022-08-17T02:50:31.555" v="214"/>
        <pc:sldMkLst>
          <pc:docMk/>
          <pc:sldMk cId="2371986590" sldId="278"/>
        </pc:sldMkLst>
        <pc:spChg chg="add mod ord">
          <ac:chgData name="Wendy Jiang" userId="S::jiangw24@uw.edu::6c4afda3-42fa-4af9-b361-ad493aa798c0" providerId="AD" clId="Web-{2027AA33-62D0-4943-B94A-EB5C43ED9A37}" dt="2022-08-17T02:50:31.555" v="214"/>
          <ac:spMkLst>
            <pc:docMk/>
            <pc:sldMk cId="2371986590" sldId="278"/>
            <ac:spMk id="3" creationId="{8AC4C910-2295-E9A1-1388-DD18EC0F1846}"/>
          </ac:spMkLst>
        </pc:spChg>
        <pc:spChg chg="add del">
          <ac:chgData name="Wendy Jiang" userId="S::jiangw24@uw.edu::6c4afda3-42fa-4af9-b361-ad493aa798c0" providerId="AD" clId="Web-{2027AA33-62D0-4943-B94A-EB5C43ED9A37}" dt="2022-08-17T02:50:31.555" v="214"/>
          <ac:spMkLst>
            <pc:docMk/>
            <pc:sldMk cId="2371986590" sldId="278"/>
            <ac:spMk id="8" creationId="{EB270761-CC40-4F3F-A916-7E3BC3989348}"/>
          </ac:spMkLst>
        </pc:spChg>
        <pc:spChg chg="add del">
          <ac:chgData name="Wendy Jiang" userId="S::jiangw24@uw.edu::6c4afda3-42fa-4af9-b361-ad493aa798c0" providerId="AD" clId="Web-{2027AA33-62D0-4943-B94A-EB5C43ED9A37}" dt="2022-08-17T02:50:31.555" v="214"/>
          <ac:spMkLst>
            <pc:docMk/>
            <pc:sldMk cId="2371986590" sldId="278"/>
            <ac:spMk id="10" creationId="{A2555B16-BE1D-4C33-A27C-FF0671B6C94C}"/>
          </ac:spMkLst>
        </pc:spChg>
        <pc:spChg chg="add">
          <ac:chgData name="Wendy Jiang" userId="S::jiangw24@uw.edu::6c4afda3-42fa-4af9-b361-ad493aa798c0" providerId="AD" clId="Web-{2027AA33-62D0-4943-B94A-EB5C43ED9A37}" dt="2022-08-17T02:50:31.555" v="214"/>
          <ac:spMkLst>
            <pc:docMk/>
            <pc:sldMk cId="2371986590" sldId="278"/>
            <ac:spMk id="15" creationId="{85016AEC-0320-4ED0-8ECB-FE11DDDFE17A}"/>
          </ac:spMkLst>
        </pc:spChg>
        <pc:spChg chg="add">
          <ac:chgData name="Wendy Jiang" userId="S::jiangw24@uw.edu::6c4afda3-42fa-4af9-b361-ad493aa798c0" providerId="AD" clId="Web-{2027AA33-62D0-4943-B94A-EB5C43ED9A37}" dt="2022-08-17T02:50:31.555" v="214"/>
          <ac:spMkLst>
            <pc:docMk/>
            <pc:sldMk cId="2371986590" sldId="278"/>
            <ac:spMk id="17" creationId="{C70C3B59-DE2C-4611-8148-812575C5CA48}"/>
          </ac:spMkLst>
        </pc:spChg>
        <pc:picChg chg="add mod ord">
          <ac:chgData name="Wendy Jiang" userId="S::jiangw24@uw.edu::6c4afda3-42fa-4af9-b361-ad493aa798c0" providerId="AD" clId="Web-{2027AA33-62D0-4943-B94A-EB5C43ED9A37}" dt="2022-08-17T02:50:31.555" v="214"/>
          <ac:picMkLst>
            <pc:docMk/>
            <pc:sldMk cId="2371986590" sldId="278"/>
            <ac:picMk id="2" creationId="{6A86AC0E-6643-3420-5FEE-7B6BD593DCFB}"/>
          </ac:picMkLst>
        </pc:picChg>
      </pc:sldChg>
    </pc:docChg>
  </pc:docChgLst>
  <pc:docChgLst>
    <pc:chgData name="Bianca Xie" userId="5a5f3a72-eff1-4bfe-a5ee-049afba0883c" providerId="ADAL" clId="{CD2F4DEB-47F1-4943-99D8-B3814C415D1A}"/>
    <pc:docChg chg="undo custSel delSld modSld sldOrd modMainMaster">
      <pc:chgData name="Bianca Xie" userId="5a5f3a72-eff1-4bfe-a5ee-049afba0883c" providerId="ADAL" clId="{CD2F4DEB-47F1-4943-99D8-B3814C415D1A}" dt="2022-08-17T03:58:27.584" v="1476" actId="2696"/>
      <pc:docMkLst>
        <pc:docMk/>
      </pc:docMkLst>
      <pc:sldChg chg="modSp mod modTransition">
        <pc:chgData name="Bianca Xie" userId="5a5f3a72-eff1-4bfe-a5ee-049afba0883c" providerId="ADAL" clId="{CD2F4DEB-47F1-4943-99D8-B3814C415D1A}" dt="2022-08-16T18:24:42.189" v="1033"/>
        <pc:sldMkLst>
          <pc:docMk/>
          <pc:sldMk cId="0" sldId="256"/>
        </pc:sldMkLst>
        <pc:spChg chg="mod">
          <ac:chgData name="Bianca Xie" userId="5a5f3a72-eff1-4bfe-a5ee-049afba0883c" providerId="ADAL" clId="{CD2F4DEB-47F1-4943-99D8-B3814C415D1A}" dt="2022-08-16T07:12:06.025" v="54" actId="1076"/>
          <ac:spMkLst>
            <pc:docMk/>
            <pc:sldMk cId="0" sldId="256"/>
            <ac:spMk id="4" creationId="{00000000-0000-0000-0000-000000000000}"/>
          </ac:spMkLst>
        </pc:spChg>
        <pc:spChg chg="mod">
          <ac:chgData name="Bianca Xie" userId="5a5f3a72-eff1-4bfe-a5ee-049afba0883c" providerId="ADAL" clId="{CD2F4DEB-47F1-4943-99D8-B3814C415D1A}" dt="2022-08-16T18:20:09.682" v="988" actId="1076"/>
          <ac:spMkLst>
            <pc:docMk/>
            <pc:sldMk cId="0" sldId="256"/>
            <ac:spMk id="5" creationId="{00000000-0000-0000-0000-000000000000}"/>
          </ac:spMkLst>
        </pc:spChg>
        <pc:spChg chg="mod">
          <ac:chgData name="Bianca Xie" userId="5a5f3a72-eff1-4bfe-a5ee-049afba0883c" providerId="ADAL" clId="{CD2F4DEB-47F1-4943-99D8-B3814C415D1A}" dt="2022-08-16T07:02:50.961" v="2" actId="2711"/>
          <ac:spMkLst>
            <pc:docMk/>
            <pc:sldMk cId="0" sldId="256"/>
            <ac:spMk id="6" creationId="{00000000-0000-0000-0000-000000000000}"/>
          </ac:spMkLst>
        </pc:spChg>
        <pc:grpChg chg="mod">
          <ac:chgData name="Bianca Xie" userId="5a5f3a72-eff1-4bfe-a5ee-049afba0883c" providerId="ADAL" clId="{CD2F4DEB-47F1-4943-99D8-B3814C415D1A}" dt="2022-08-16T18:20:21.300" v="990" actId="14100"/>
          <ac:grpSpMkLst>
            <pc:docMk/>
            <pc:sldMk cId="0" sldId="256"/>
            <ac:grpSpMk id="3" creationId="{00000000-0000-0000-0000-000000000000}"/>
          </ac:grpSpMkLst>
        </pc:grpChg>
      </pc:sldChg>
      <pc:sldChg chg="addSp delSp modSp mod modTransition">
        <pc:chgData name="Bianca Xie" userId="5a5f3a72-eff1-4bfe-a5ee-049afba0883c" providerId="ADAL" clId="{CD2F4DEB-47F1-4943-99D8-B3814C415D1A}" dt="2022-08-17T02:40:21.915" v="1371" actId="1076"/>
        <pc:sldMkLst>
          <pc:docMk/>
          <pc:sldMk cId="0" sldId="257"/>
        </pc:sldMkLst>
        <pc:spChg chg="mod">
          <ac:chgData name="Bianca Xie" userId="5a5f3a72-eff1-4bfe-a5ee-049afba0883c" providerId="ADAL" clId="{CD2F4DEB-47F1-4943-99D8-B3814C415D1A}" dt="2022-08-17T02:33:35.486" v="1347" actId="20577"/>
          <ac:spMkLst>
            <pc:docMk/>
            <pc:sldMk cId="0" sldId="257"/>
            <ac:spMk id="3" creationId="{00000000-0000-0000-0000-000000000000}"/>
          </ac:spMkLst>
        </pc:spChg>
        <pc:spChg chg="mod">
          <ac:chgData name="Bianca Xie" userId="5a5f3a72-eff1-4bfe-a5ee-049afba0883c" providerId="ADAL" clId="{CD2F4DEB-47F1-4943-99D8-B3814C415D1A}" dt="2022-08-17T02:33:24.137" v="1344" actId="122"/>
          <ac:spMkLst>
            <pc:docMk/>
            <pc:sldMk cId="0" sldId="257"/>
            <ac:spMk id="4" creationId="{00000000-0000-0000-0000-000000000000}"/>
          </ac:spMkLst>
        </pc:spChg>
        <pc:spChg chg="mod">
          <ac:chgData name="Bianca Xie" userId="5a5f3a72-eff1-4bfe-a5ee-049afba0883c" providerId="ADAL" clId="{CD2F4DEB-47F1-4943-99D8-B3814C415D1A}" dt="2022-08-16T18:49:08.063" v="1240" actId="1076"/>
          <ac:spMkLst>
            <pc:docMk/>
            <pc:sldMk cId="0" sldId="257"/>
            <ac:spMk id="5" creationId="{00000000-0000-0000-0000-000000000000}"/>
          </ac:spMkLst>
        </pc:spChg>
        <pc:spChg chg="mod">
          <ac:chgData name="Bianca Xie" userId="5a5f3a72-eff1-4bfe-a5ee-049afba0883c" providerId="ADAL" clId="{CD2F4DEB-47F1-4943-99D8-B3814C415D1A}" dt="2022-08-16T18:49:08.063" v="1240" actId="1076"/>
          <ac:spMkLst>
            <pc:docMk/>
            <pc:sldMk cId="0" sldId="257"/>
            <ac:spMk id="6" creationId="{00000000-0000-0000-0000-000000000000}"/>
          </ac:spMkLst>
        </pc:spChg>
        <pc:spChg chg="mod">
          <ac:chgData name="Bianca Xie" userId="5a5f3a72-eff1-4bfe-a5ee-049afba0883c" providerId="ADAL" clId="{CD2F4DEB-47F1-4943-99D8-B3814C415D1A}" dt="2022-08-16T18:49:08.063" v="1240" actId="1076"/>
          <ac:spMkLst>
            <pc:docMk/>
            <pc:sldMk cId="0" sldId="257"/>
            <ac:spMk id="7" creationId="{00000000-0000-0000-0000-000000000000}"/>
          </ac:spMkLst>
        </pc:spChg>
        <pc:spChg chg="mod">
          <ac:chgData name="Bianca Xie" userId="5a5f3a72-eff1-4bfe-a5ee-049afba0883c" providerId="ADAL" clId="{CD2F4DEB-47F1-4943-99D8-B3814C415D1A}" dt="2022-08-16T18:49:08.063" v="1240" actId="1076"/>
          <ac:spMkLst>
            <pc:docMk/>
            <pc:sldMk cId="0" sldId="257"/>
            <ac:spMk id="8" creationId="{00000000-0000-0000-0000-000000000000}"/>
          </ac:spMkLst>
        </pc:spChg>
        <pc:spChg chg="del mod">
          <ac:chgData name="Bianca Xie" userId="5a5f3a72-eff1-4bfe-a5ee-049afba0883c" providerId="ADAL" clId="{CD2F4DEB-47F1-4943-99D8-B3814C415D1A}" dt="2022-08-16T07:07:52.342" v="32" actId="478"/>
          <ac:spMkLst>
            <pc:docMk/>
            <pc:sldMk cId="0" sldId="257"/>
            <ac:spMk id="9" creationId="{00000000-0000-0000-0000-000000000000}"/>
          </ac:spMkLst>
        </pc:spChg>
        <pc:spChg chg="del mod">
          <ac:chgData name="Bianca Xie" userId="5a5f3a72-eff1-4bfe-a5ee-049afba0883c" providerId="ADAL" clId="{CD2F4DEB-47F1-4943-99D8-B3814C415D1A}" dt="2022-08-16T07:08:03.873" v="35" actId="478"/>
          <ac:spMkLst>
            <pc:docMk/>
            <pc:sldMk cId="0" sldId="257"/>
            <ac:spMk id="10" creationId="{00000000-0000-0000-0000-000000000000}"/>
          </ac:spMkLst>
        </pc:spChg>
        <pc:spChg chg="add del mod">
          <ac:chgData name="Bianca Xie" userId="5a5f3a72-eff1-4bfe-a5ee-049afba0883c" providerId="ADAL" clId="{CD2F4DEB-47F1-4943-99D8-B3814C415D1A}" dt="2022-08-16T18:40:00.276" v="1141" actId="478"/>
          <ac:spMkLst>
            <pc:docMk/>
            <pc:sldMk cId="0" sldId="257"/>
            <ac:spMk id="10" creationId="{96FE2FE3-B78A-3EEF-202B-218F2D2E60D4}"/>
          </ac:spMkLst>
        </pc:spChg>
        <pc:spChg chg="add del">
          <ac:chgData name="Bianca Xie" userId="5a5f3a72-eff1-4bfe-a5ee-049afba0883c" providerId="ADAL" clId="{CD2F4DEB-47F1-4943-99D8-B3814C415D1A}" dt="2022-08-17T02:39:46.254" v="1360" actId="22"/>
          <ac:spMkLst>
            <pc:docMk/>
            <pc:sldMk cId="0" sldId="257"/>
            <ac:spMk id="10" creationId="{A9130D97-21BC-C4C5-672A-BCCDB8963603}"/>
          </ac:spMkLst>
        </pc:spChg>
        <pc:spChg chg="del mod">
          <ac:chgData name="Bianca Xie" userId="5a5f3a72-eff1-4bfe-a5ee-049afba0883c" providerId="ADAL" clId="{CD2F4DEB-47F1-4943-99D8-B3814C415D1A}" dt="2022-08-16T07:08:15.799" v="38" actId="478"/>
          <ac:spMkLst>
            <pc:docMk/>
            <pc:sldMk cId="0" sldId="257"/>
            <ac:spMk id="11" creationId="{00000000-0000-0000-0000-000000000000}"/>
          </ac:spMkLst>
        </pc:spChg>
        <pc:spChg chg="del mod">
          <ac:chgData name="Bianca Xie" userId="5a5f3a72-eff1-4bfe-a5ee-049afba0883c" providerId="ADAL" clId="{CD2F4DEB-47F1-4943-99D8-B3814C415D1A}" dt="2022-08-16T07:08:18.008" v="39" actId="478"/>
          <ac:spMkLst>
            <pc:docMk/>
            <pc:sldMk cId="0" sldId="257"/>
            <ac:spMk id="12" creationId="{00000000-0000-0000-0000-000000000000}"/>
          </ac:spMkLst>
        </pc:spChg>
        <pc:spChg chg="add del mod">
          <ac:chgData name="Bianca Xie" userId="5a5f3a72-eff1-4bfe-a5ee-049afba0883c" providerId="ADAL" clId="{CD2F4DEB-47F1-4943-99D8-B3814C415D1A}" dt="2022-08-16T18:41:05.889" v="1154"/>
          <ac:spMkLst>
            <pc:docMk/>
            <pc:sldMk cId="0" sldId="257"/>
            <ac:spMk id="12" creationId="{70412156-7FB4-09D7-48CA-D940143C619C}"/>
          </ac:spMkLst>
        </pc:spChg>
        <pc:spChg chg="mod">
          <ac:chgData name="Bianca Xie" userId="5a5f3a72-eff1-4bfe-a5ee-049afba0883c" providerId="ADAL" clId="{CD2F4DEB-47F1-4943-99D8-B3814C415D1A}" dt="2022-08-16T18:40:35.564" v="1145"/>
          <ac:spMkLst>
            <pc:docMk/>
            <pc:sldMk cId="0" sldId="257"/>
            <ac:spMk id="17" creationId="{81058C4B-9624-B289-91B0-A597A626C504}"/>
          </ac:spMkLst>
        </pc:spChg>
        <pc:spChg chg="mod">
          <ac:chgData name="Bianca Xie" userId="5a5f3a72-eff1-4bfe-a5ee-049afba0883c" providerId="ADAL" clId="{CD2F4DEB-47F1-4943-99D8-B3814C415D1A}" dt="2022-08-16T18:40:39.655" v="1147"/>
          <ac:spMkLst>
            <pc:docMk/>
            <pc:sldMk cId="0" sldId="257"/>
            <ac:spMk id="18" creationId="{662BC8AF-779A-0926-DB71-31A0C666E703}"/>
          </ac:spMkLst>
        </pc:spChg>
        <pc:spChg chg="mod">
          <ac:chgData name="Bianca Xie" userId="5a5f3a72-eff1-4bfe-a5ee-049afba0883c" providerId="ADAL" clId="{CD2F4DEB-47F1-4943-99D8-B3814C415D1A}" dt="2022-08-16T18:40:39.655" v="1147"/>
          <ac:spMkLst>
            <pc:docMk/>
            <pc:sldMk cId="0" sldId="257"/>
            <ac:spMk id="19" creationId="{05D57229-60AC-80B5-01D2-0A2B2424AA77}"/>
          </ac:spMkLst>
        </pc:spChg>
        <pc:spChg chg="mod">
          <ac:chgData name="Bianca Xie" userId="5a5f3a72-eff1-4bfe-a5ee-049afba0883c" providerId="ADAL" clId="{CD2F4DEB-47F1-4943-99D8-B3814C415D1A}" dt="2022-08-16T18:40:43.037" v="1149"/>
          <ac:spMkLst>
            <pc:docMk/>
            <pc:sldMk cId="0" sldId="257"/>
            <ac:spMk id="20" creationId="{168780E4-793F-1E78-E9F8-B394E4D14185}"/>
          </ac:spMkLst>
        </pc:spChg>
        <pc:spChg chg="mod">
          <ac:chgData name="Bianca Xie" userId="5a5f3a72-eff1-4bfe-a5ee-049afba0883c" providerId="ADAL" clId="{CD2F4DEB-47F1-4943-99D8-B3814C415D1A}" dt="2022-08-16T18:41:03.798" v="1153"/>
          <ac:spMkLst>
            <pc:docMk/>
            <pc:sldMk cId="0" sldId="257"/>
            <ac:spMk id="21" creationId="{26540632-231C-B084-466E-52920AFE1357}"/>
          </ac:spMkLst>
        </pc:spChg>
        <pc:spChg chg="add del mod">
          <ac:chgData name="Bianca Xie" userId="5a5f3a72-eff1-4bfe-a5ee-049afba0883c" providerId="ADAL" clId="{CD2F4DEB-47F1-4943-99D8-B3814C415D1A}" dt="2022-08-16T18:41:14.664" v="1157" actId="478"/>
          <ac:spMkLst>
            <pc:docMk/>
            <pc:sldMk cId="0" sldId="257"/>
            <ac:spMk id="22" creationId="{4FF127C3-A4BC-685C-AC5D-33E0879E07DC}"/>
          </ac:spMkLst>
        </pc:spChg>
        <pc:spChg chg="add del mod">
          <ac:chgData name="Bianca Xie" userId="5a5f3a72-eff1-4bfe-a5ee-049afba0883c" providerId="ADAL" clId="{CD2F4DEB-47F1-4943-99D8-B3814C415D1A}" dt="2022-08-16T18:41:14.664" v="1157" actId="478"/>
          <ac:spMkLst>
            <pc:docMk/>
            <pc:sldMk cId="0" sldId="257"/>
            <ac:spMk id="23" creationId="{3B477BD8-60A9-5572-DD59-650EC72EFCCC}"/>
          </ac:spMkLst>
        </pc:spChg>
        <pc:spChg chg="add del">
          <ac:chgData name="Bianca Xie" userId="5a5f3a72-eff1-4bfe-a5ee-049afba0883c" providerId="ADAL" clId="{CD2F4DEB-47F1-4943-99D8-B3814C415D1A}" dt="2022-08-16T18:41:11.640" v="1156"/>
          <ac:spMkLst>
            <pc:docMk/>
            <pc:sldMk cId="0" sldId="257"/>
            <ac:spMk id="24" creationId="{717B061A-6A75-0F18-F842-A4AEC8E10255}"/>
          </ac:spMkLst>
        </pc:spChg>
        <pc:grpChg chg="mod">
          <ac:chgData name="Bianca Xie" userId="5a5f3a72-eff1-4bfe-a5ee-049afba0883c" providerId="ADAL" clId="{CD2F4DEB-47F1-4943-99D8-B3814C415D1A}" dt="2022-08-17T02:40:12.265" v="1368" actId="1076"/>
          <ac:grpSpMkLst>
            <pc:docMk/>
            <pc:sldMk cId="0" sldId="257"/>
            <ac:grpSpMk id="2" creationId="{00000000-0000-0000-0000-000000000000}"/>
          </ac:grpSpMkLst>
        </pc:grpChg>
        <pc:picChg chg="add del mod">
          <ac:chgData name="Bianca Xie" userId="5a5f3a72-eff1-4bfe-a5ee-049afba0883c" providerId="ADAL" clId="{CD2F4DEB-47F1-4943-99D8-B3814C415D1A}" dt="2022-08-16T18:39:34.010" v="1137" actId="478"/>
          <ac:picMkLst>
            <pc:docMk/>
            <pc:sldMk cId="0" sldId="257"/>
            <ac:picMk id="9" creationId="{37F7971B-5EA2-BDF3-3F03-BEEBAB157BB3}"/>
          </ac:picMkLst>
        </pc:picChg>
        <pc:picChg chg="add del mod">
          <ac:chgData name="Bianca Xie" userId="5a5f3a72-eff1-4bfe-a5ee-049afba0883c" providerId="ADAL" clId="{CD2F4DEB-47F1-4943-99D8-B3814C415D1A}" dt="2022-08-16T18:41:05.889" v="1154"/>
          <ac:picMkLst>
            <pc:docMk/>
            <pc:sldMk cId="0" sldId="257"/>
            <ac:picMk id="11" creationId="{A8C43007-5589-1644-805D-B266BBD6D681}"/>
          </ac:picMkLst>
        </pc:picChg>
        <pc:picChg chg="add mod">
          <ac:chgData name="Bianca Xie" userId="5a5f3a72-eff1-4bfe-a5ee-049afba0883c" providerId="ADAL" clId="{CD2F4DEB-47F1-4943-99D8-B3814C415D1A}" dt="2022-08-16T18:49:08.063" v="1240" actId="1076"/>
          <ac:picMkLst>
            <pc:docMk/>
            <pc:sldMk cId="0" sldId="257"/>
            <ac:picMk id="13" creationId="{FA83DA53-224B-FB5C-F7E0-FF37813781BB}"/>
          </ac:picMkLst>
        </pc:picChg>
        <pc:picChg chg="add mod">
          <ac:chgData name="Bianca Xie" userId="5a5f3a72-eff1-4bfe-a5ee-049afba0883c" providerId="ADAL" clId="{CD2F4DEB-47F1-4943-99D8-B3814C415D1A}" dt="2022-08-16T18:49:08.063" v="1240" actId="1076"/>
          <ac:picMkLst>
            <pc:docMk/>
            <pc:sldMk cId="0" sldId="257"/>
            <ac:picMk id="14" creationId="{FE47D807-C159-7DC8-EC31-A0A9648E018B}"/>
          </ac:picMkLst>
        </pc:picChg>
        <pc:picChg chg="add mod">
          <ac:chgData name="Bianca Xie" userId="5a5f3a72-eff1-4bfe-a5ee-049afba0883c" providerId="ADAL" clId="{CD2F4DEB-47F1-4943-99D8-B3814C415D1A}" dt="2022-08-16T18:49:08.063" v="1240" actId="1076"/>
          <ac:picMkLst>
            <pc:docMk/>
            <pc:sldMk cId="0" sldId="257"/>
            <ac:picMk id="15" creationId="{E15892BD-88D4-4CE8-33B0-4C699145E242}"/>
          </ac:picMkLst>
        </pc:picChg>
        <pc:picChg chg="add mod">
          <ac:chgData name="Bianca Xie" userId="5a5f3a72-eff1-4bfe-a5ee-049afba0883c" providerId="ADAL" clId="{CD2F4DEB-47F1-4943-99D8-B3814C415D1A}" dt="2022-08-16T18:49:08.063" v="1240" actId="1076"/>
          <ac:picMkLst>
            <pc:docMk/>
            <pc:sldMk cId="0" sldId="257"/>
            <ac:picMk id="16" creationId="{102FCEB0-BF02-2E2C-8259-B44A82E9DBFE}"/>
          </ac:picMkLst>
        </pc:picChg>
        <pc:picChg chg="add del mod">
          <ac:chgData name="Bianca Xie" userId="5a5f3a72-eff1-4bfe-a5ee-049afba0883c" providerId="ADAL" clId="{CD2F4DEB-47F1-4943-99D8-B3814C415D1A}" dt="2022-08-16T18:41:36.379" v="1160" actId="478"/>
          <ac:picMkLst>
            <pc:docMk/>
            <pc:sldMk cId="0" sldId="257"/>
            <ac:picMk id="25" creationId="{8C393652-4ABD-F216-1BDB-0B1EC39010E9}"/>
          </ac:picMkLst>
        </pc:picChg>
        <pc:picChg chg="add del mod">
          <ac:chgData name="Bianca Xie" userId="5a5f3a72-eff1-4bfe-a5ee-049afba0883c" providerId="ADAL" clId="{CD2F4DEB-47F1-4943-99D8-B3814C415D1A}" dt="2022-08-16T18:41:48.884" v="1165" actId="478"/>
          <ac:picMkLst>
            <pc:docMk/>
            <pc:sldMk cId="0" sldId="257"/>
            <ac:picMk id="26" creationId="{9D6C2F89-3392-E720-5274-7217822F13AD}"/>
          </ac:picMkLst>
        </pc:picChg>
        <pc:picChg chg="add del mod">
          <ac:chgData name="Bianca Xie" userId="5a5f3a72-eff1-4bfe-a5ee-049afba0883c" providerId="ADAL" clId="{CD2F4DEB-47F1-4943-99D8-B3814C415D1A}" dt="2022-08-16T18:42:26.945" v="1169" actId="478"/>
          <ac:picMkLst>
            <pc:docMk/>
            <pc:sldMk cId="0" sldId="257"/>
            <ac:picMk id="27" creationId="{B4FF6797-785D-C8D3-E4FC-E27C4E415664}"/>
          </ac:picMkLst>
        </pc:picChg>
        <pc:picChg chg="add del mod">
          <ac:chgData name="Bianca Xie" userId="5a5f3a72-eff1-4bfe-a5ee-049afba0883c" providerId="ADAL" clId="{CD2F4DEB-47F1-4943-99D8-B3814C415D1A}" dt="2022-08-16T18:44:39.622" v="1184" actId="478"/>
          <ac:picMkLst>
            <pc:docMk/>
            <pc:sldMk cId="0" sldId="257"/>
            <ac:picMk id="28" creationId="{17DF1258-1A80-6879-E469-833B3E4AB2AA}"/>
          </ac:picMkLst>
        </pc:picChg>
        <pc:picChg chg="add del mod">
          <ac:chgData name="Bianca Xie" userId="5a5f3a72-eff1-4bfe-a5ee-049afba0883c" providerId="ADAL" clId="{CD2F4DEB-47F1-4943-99D8-B3814C415D1A}" dt="2022-08-16T18:45:05.589" v="1194" actId="478"/>
          <ac:picMkLst>
            <pc:docMk/>
            <pc:sldMk cId="0" sldId="257"/>
            <ac:picMk id="29" creationId="{9BD15861-AEA7-6C52-530C-502F167A3874}"/>
          </ac:picMkLst>
        </pc:picChg>
        <pc:picChg chg="add del mod">
          <ac:chgData name="Bianca Xie" userId="5a5f3a72-eff1-4bfe-a5ee-049afba0883c" providerId="ADAL" clId="{CD2F4DEB-47F1-4943-99D8-B3814C415D1A}" dt="2022-08-16T18:45:44.883" v="1196" actId="478"/>
          <ac:picMkLst>
            <pc:docMk/>
            <pc:sldMk cId="0" sldId="257"/>
            <ac:picMk id="30" creationId="{D6D10237-1C81-E7BF-B571-5082DA892200}"/>
          </ac:picMkLst>
        </pc:picChg>
        <pc:picChg chg="add del mod modCrop">
          <ac:chgData name="Bianca Xie" userId="5a5f3a72-eff1-4bfe-a5ee-049afba0883c" providerId="ADAL" clId="{CD2F4DEB-47F1-4943-99D8-B3814C415D1A}" dt="2022-08-16T18:46:28.561" v="1205" actId="478"/>
          <ac:picMkLst>
            <pc:docMk/>
            <pc:sldMk cId="0" sldId="257"/>
            <ac:picMk id="31" creationId="{0CE2F623-1A64-824D-2C5F-0BB6A3160D44}"/>
          </ac:picMkLst>
        </pc:picChg>
        <pc:picChg chg="add del mod">
          <ac:chgData name="Bianca Xie" userId="5a5f3a72-eff1-4bfe-a5ee-049afba0883c" providerId="ADAL" clId="{CD2F4DEB-47F1-4943-99D8-B3814C415D1A}" dt="2022-08-17T02:40:21.915" v="1371" actId="1076"/>
          <ac:picMkLst>
            <pc:docMk/>
            <pc:sldMk cId="0" sldId="257"/>
            <ac:picMk id="32" creationId="{2EE7B872-8DEC-46B7-CBE7-E08B993DEF49}"/>
          </ac:picMkLst>
        </pc:picChg>
      </pc:sldChg>
      <pc:sldChg chg="modSp mod modTransition">
        <pc:chgData name="Bianca Xie" userId="5a5f3a72-eff1-4bfe-a5ee-049afba0883c" providerId="ADAL" clId="{CD2F4DEB-47F1-4943-99D8-B3814C415D1A}" dt="2022-08-16T18:23:43.413" v="1011"/>
        <pc:sldMkLst>
          <pc:docMk/>
          <pc:sldMk cId="0" sldId="258"/>
        </pc:sldMkLst>
        <pc:spChg chg="mod">
          <ac:chgData name="Bianca Xie" userId="5a5f3a72-eff1-4bfe-a5ee-049afba0883c" providerId="ADAL" clId="{CD2F4DEB-47F1-4943-99D8-B3814C415D1A}" dt="2022-08-16T07:11:47.779" v="50" actId="113"/>
          <ac:spMkLst>
            <pc:docMk/>
            <pc:sldMk cId="0" sldId="258"/>
            <ac:spMk id="4" creationId="{00000000-0000-0000-0000-000000000000}"/>
          </ac:spMkLst>
        </pc:spChg>
        <pc:spChg chg="mod">
          <ac:chgData name="Bianca Xie" userId="5a5f3a72-eff1-4bfe-a5ee-049afba0883c" providerId="ADAL" clId="{CD2F4DEB-47F1-4943-99D8-B3814C415D1A}" dt="2022-08-16T07:05:11.122" v="5"/>
          <ac:spMkLst>
            <pc:docMk/>
            <pc:sldMk cId="0" sldId="258"/>
            <ac:spMk id="5" creationId="{00000000-0000-0000-0000-000000000000}"/>
          </ac:spMkLst>
        </pc:spChg>
        <pc:spChg chg="mod">
          <ac:chgData name="Bianca Xie" userId="5a5f3a72-eff1-4bfe-a5ee-049afba0883c" providerId="ADAL" clId="{CD2F4DEB-47F1-4943-99D8-B3814C415D1A}" dt="2022-08-16T07:05:11.122" v="5"/>
          <ac:spMkLst>
            <pc:docMk/>
            <pc:sldMk cId="0" sldId="258"/>
            <ac:spMk id="7" creationId="{00000000-0000-0000-0000-000000000000}"/>
          </ac:spMkLst>
        </pc:spChg>
        <pc:spChg chg="mod">
          <ac:chgData name="Bianca Xie" userId="5a5f3a72-eff1-4bfe-a5ee-049afba0883c" providerId="ADAL" clId="{CD2F4DEB-47F1-4943-99D8-B3814C415D1A}" dt="2022-08-16T07:11:30.283" v="45" actId="113"/>
          <ac:spMkLst>
            <pc:docMk/>
            <pc:sldMk cId="0" sldId="258"/>
            <ac:spMk id="8" creationId="{00000000-0000-0000-0000-000000000000}"/>
          </ac:spMkLst>
        </pc:spChg>
        <pc:spChg chg="mod">
          <ac:chgData name="Bianca Xie" userId="5a5f3a72-eff1-4bfe-a5ee-049afba0883c" providerId="ADAL" clId="{CD2F4DEB-47F1-4943-99D8-B3814C415D1A}" dt="2022-08-16T07:05:11.122" v="5"/>
          <ac:spMkLst>
            <pc:docMk/>
            <pc:sldMk cId="0" sldId="258"/>
            <ac:spMk id="9" creationId="{00000000-0000-0000-0000-000000000000}"/>
          </ac:spMkLst>
        </pc:spChg>
        <pc:spChg chg="mod">
          <ac:chgData name="Bianca Xie" userId="5a5f3a72-eff1-4bfe-a5ee-049afba0883c" providerId="ADAL" clId="{CD2F4DEB-47F1-4943-99D8-B3814C415D1A}" dt="2022-08-16T18:04:36.458" v="324" actId="20577"/>
          <ac:spMkLst>
            <pc:docMk/>
            <pc:sldMk cId="0" sldId="258"/>
            <ac:spMk id="10" creationId="{00000000-0000-0000-0000-000000000000}"/>
          </ac:spMkLst>
        </pc:spChg>
      </pc:sldChg>
      <pc:sldChg chg="modSp mod modTransition modAnim">
        <pc:chgData name="Bianca Xie" userId="5a5f3a72-eff1-4bfe-a5ee-049afba0883c" providerId="ADAL" clId="{CD2F4DEB-47F1-4943-99D8-B3814C415D1A}" dt="2022-08-16T18:26:42.974" v="1040"/>
        <pc:sldMkLst>
          <pc:docMk/>
          <pc:sldMk cId="0" sldId="259"/>
        </pc:sldMkLst>
        <pc:spChg chg="mod">
          <ac:chgData name="Bianca Xie" userId="5a5f3a72-eff1-4bfe-a5ee-049afba0883c" providerId="ADAL" clId="{CD2F4DEB-47F1-4943-99D8-B3814C415D1A}" dt="2022-08-16T07:05:11.122" v="5"/>
          <ac:spMkLst>
            <pc:docMk/>
            <pc:sldMk cId="0" sldId="259"/>
            <ac:spMk id="4" creationId="{00000000-0000-0000-0000-000000000000}"/>
          </ac:spMkLst>
        </pc:spChg>
        <pc:spChg chg="mod">
          <ac:chgData name="Bianca Xie" userId="5a5f3a72-eff1-4bfe-a5ee-049afba0883c" providerId="ADAL" clId="{CD2F4DEB-47F1-4943-99D8-B3814C415D1A}" dt="2022-08-16T07:11:51.342" v="51" actId="113"/>
          <ac:spMkLst>
            <pc:docMk/>
            <pc:sldMk cId="0" sldId="259"/>
            <ac:spMk id="5" creationId="{00000000-0000-0000-0000-000000000000}"/>
          </ac:spMkLst>
        </pc:spChg>
      </pc:sldChg>
      <pc:sldChg chg="modSp del">
        <pc:chgData name="Bianca Xie" userId="5a5f3a72-eff1-4bfe-a5ee-049afba0883c" providerId="ADAL" clId="{CD2F4DEB-47F1-4943-99D8-B3814C415D1A}" dt="2022-08-16T18:20:54.698" v="992" actId="2696"/>
        <pc:sldMkLst>
          <pc:docMk/>
          <pc:sldMk cId="0" sldId="260"/>
        </pc:sldMkLst>
        <pc:spChg chg="mod">
          <ac:chgData name="Bianca Xie" userId="5a5f3a72-eff1-4bfe-a5ee-049afba0883c" providerId="ADAL" clId="{CD2F4DEB-47F1-4943-99D8-B3814C415D1A}" dt="2022-08-16T07:05:11.122" v="5"/>
          <ac:spMkLst>
            <pc:docMk/>
            <pc:sldMk cId="0" sldId="260"/>
            <ac:spMk id="11" creationId="{00000000-0000-0000-0000-000000000000}"/>
          </ac:spMkLst>
        </pc:spChg>
        <pc:spChg chg="mod">
          <ac:chgData name="Bianca Xie" userId="5a5f3a72-eff1-4bfe-a5ee-049afba0883c" providerId="ADAL" clId="{CD2F4DEB-47F1-4943-99D8-B3814C415D1A}" dt="2022-08-16T07:05:11.122" v="5"/>
          <ac:spMkLst>
            <pc:docMk/>
            <pc:sldMk cId="0" sldId="260"/>
            <ac:spMk id="13" creationId="{00000000-0000-0000-0000-000000000000}"/>
          </ac:spMkLst>
        </pc:spChg>
        <pc:spChg chg="mod">
          <ac:chgData name="Bianca Xie" userId="5a5f3a72-eff1-4bfe-a5ee-049afba0883c" providerId="ADAL" clId="{CD2F4DEB-47F1-4943-99D8-B3814C415D1A}" dt="2022-08-16T07:05:11.122" v="5"/>
          <ac:spMkLst>
            <pc:docMk/>
            <pc:sldMk cId="0" sldId="260"/>
            <ac:spMk id="14" creationId="{00000000-0000-0000-0000-000000000000}"/>
          </ac:spMkLst>
        </pc:spChg>
        <pc:spChg chg="mod">
          <ac:chgData name="Bianca Xie" userId="5a5f3a72-eff1-4bfe-a5ee-049afba0883c" providerId="ADAL" clId="{CD2F4DEB-47F1-4943-99D8-B3814C415D1A}" dt="2022-08-16T07:05:11.122" v="5"/>
          <ac:spMkLst>
            <pc:docMk/>
            <pc:sldMk cId="0" sldId="260"/>
            <ac:spMk id="16" creationId="{00000000-0000-0000-0000-000000000000}"/>
          </ac:spMkLst>
        </pc:spChg>
        <pc:spChg chg="mod">
          <ac:chgData name="Bianca Xie" userId="5a5f3a72-eff1-4bfe-a5ee-049afba0883c" providerId="ADAL" clId="{CD2F4DEB-47F1-4943-99D8-B3814C415D1A}" dt="2022-08-16T07:05:11.122" v="5"/>
          <ac:spMkLst>
            <pc:docMk/>
            <pc:sldMk cId="0" sldId="260"/>
            <ac:spMk id="17" creationId="{00000000-0000-0000-0000-000000000000}"/>
          </ac:spMkLst>
        </pc:spChg>
        <pc:spChg chg="mod">
          <ac:chgData name="Bianca Xie" userId="5a5f3a72-eff1-4bfe-a5ee-049afba0883c" providerId="ADAL" clId="{CD2F4DEB-47F1-4943-99D8-B3814C415D1A}" dt="2022-08-16T07:05:11.122" v="5"/>
          <ac:spMkLst>
            <pc:docMk/>
            <pc:sldMk cId="0" sldId="260"/>
            <ac:spMk id="19" creationId="{00000000-0000-0000-0000-000000000000}"/>
          </ac:spMkLst>
        </pc:spChg>
        <pc:spChg chg="mod">
          <ac:chgData name="Bianca Xie" userId="5a5f3a72-eff1-4bfe-a5ee-049afba0883c" providerId="ADAL" clId="{CD2F4DEB-47F1-4943-99D8-B3814C415D1A}" dt="2022-08-16T07:05:11.122" v="5"/>
          <ac:spMkLst>
            <pc:docMk/>
            <pc:sldMk cId="0" sldId="260"/>
            <ac:spMk id="20" creationId="{00000000-0000-0000-0000-000000000000}"/>
          </ac:spMkLst>
        </pc:spChg>
        <pc:spChg chg="mod">
          <ac:chgData name="Bianca Xie" userId="5a5f3a72-eff1-4bfe-a5ee-049afba0883c" providerId="ADAL" clId="{CD2F4DEB-47F1-4943-99D8-B3814C415D1A}" dt="2022-08-16T07:05:11.122" v="5"/>
          <ac:spMkLst>
            <pc:docMk/>
            <pc:sldMk cId="0" sldId="260"/>
            <ac:spMk id="22" creationId="{00000000-0000-0000-0000-000000000000}"/>
          </ac:spMkLst>
        </pc:spChg>
        <pc:spChg chg="mod">
          <ac:chgData name="Bianca Xie" userId="5a5f3a72-eff1-4bfe-a5ee-049afba0883c" providerId="ADAL" clId="{CD2F4DEB-47F1-4943-99D8-B3814C415D1A}" dt="2022-08-16T07:05:11.122" v="5"/>
          <ac:spMkLst>
            <pc:docMk/>
            <pc:sldMk cId="0" sldId="260"/>
            <ac:spMk id="23" creationId="{00000000-0000-0000-0000-000000000000}"/>
          </ac:spMkLst>
        </pc:spChg>
        <pc:spChg chg="mod">
          <ac:chgData name="Bianca Xie" userId="5a5f3a72-eff1-4bfe-a5ee-049afba0883c" providerId="ADAL" clId="{CD2F4DEB-47F1-4943-99D8-B3814C415D1A}" dt="2022-08-16T07:05:11.122" v="5"/>
          <ac:spMkLst>
            <pc:docMk/>
            <pc:sldMk cId="0" sldId="260"/>
            <ac:spMk id="25" creationId="{00000000-0000-0000-0000-000000000000}"/>
          </ac:spMkLst>
        </pc:spChg>
        <pc:spChg chg="mod">
          <ac:chgData name="Bianca Xie" userId="5a5f3a72-eff1-4bfe-a5ee-049afba0883c" providerId="ADAL" clId="{CD2F4DEB-47F1-4943-99D8-B3814C415D1A}" dt="2022-08-16T07:05:11.122" v="5"/>
          <ac:spMkLst>
            <pc:docMk/>
            <pc:sldMk cId="0" sldId="260"/>
            <ac:spMk id="26" creationId="{00000000-0000-0000-0000-000000000000}"/>
          </ac:spMkLst>
        </pc:spChg>
        <pc:spChg chg="mod">
          <ac:chgData name="Bianca Xie" userId="5a5f3a72-eff1-4bfe-a5ee-049afba0883c" providerId="ADAL" clId="{CD2F4DEB-47F1-4943-99D8-B3814C415D1A}" dt="2022-08-16T07:05:11.122" v="5"/>
          <ac:spMkLst>
            <pc:docMk/>
            <pc:sldMk cId="0" sldId="260"/>
            <ac:spMk id="28" creationId="{00000000-0000-0000-0000-000000000000}"/>
          </ac:spMkLst>
        </pc:spChg>
        <pc:spChg chg="mod">
          <ac:chgData name="Bianca Xie" userId="5a5f3a72-eff1-4bfe-a5ee-049afba0883c" providerId="ADAL" clId="{CD2F4DEB-47F1-4943-99D8-B3814C415D1A}" dt="2022-08-16T07:05:11.122" v="5"/>
          <ac:spMkLst>
            <pc:docMk/>
            <pc:sldMk cId="0" sldId="260"/>
            <ac:spMk id="29" creationId="{00000000-0000-0000-0000-000000000000}"/>
          </ac:spMkLst>
        </pc:spChg>
        <pc:spChg chg="mod">
          <ac:chgData name="Bianca Xie" userId="5a5f3a72-eff1-4bfe-a5ee-049afba0883c" providerId="ADAL" clId="{CD2F4DEB-47F1-4943-99D8-B3814C415D1A}" dt="2022-08-16T07:05:11.122" v="5"/>
          <ac:spMkLst>
            <pc:docMk/>
            <pc:sldMk cId="0" sldId="260"/>
            <ac:spMk id="30" creationId="{00000000-0000-0000-0000-000000000000}"/>
          </ac:spMkLst>
        </pc:spChg>
        <pc:spChg chg="mod">
          <ac:chgData name="Bianca Xie" userId="5a5f3a72-eff1-4bfe-a5ee-049afba0883c" providerId="ADAL" clId="{CD2F4DEB-47F1-4943-99D8-B3814C415D1A}" dt="2022-08-16T07:05:11.122" v="5"/>
          <ac:spMkLst>
            <pc:docMk/>
            <pc:sldMk cId="0" sldId="260"/>
            <ac:spMk id="31" creationId="{00000000-0000-0000-0000-000000000000}"/>
          </ac:spMkLst>
        </pc:spChg>
        <pc:spChg chg="mod">
          <ac:chgData name="Bianca Xie" userId="5a5f3a72-eff1-4bfe-a5ee-049afba0883c" providerId="ADAL" clId="{CD2F4DEB-47F1-4943-99D8-B3814C415D1A}" dt="2022-08-16T07:05:11.122" v="5"/>
          <ac:spMkLst>
            <pc:docMk/>
            <pc:sldMk cId="0" sldId="260"/>
            <ac:spMk id="32" creationId="{00000000-0000-0000-0000-000000000000}"/>
          </ac:spMkLst>
        </pc:spChg>
        <pc:spChg chg="mod">
          <ac:chgData name="Bianca Xie" userId="5a5f3a72-eff1-4bfe-a5ee-049afba0883c" providerId="ADAL" clId="{CD2F4DEB-47F1-4943-99D8-B3814C415D1A}" dt="2022-08-16T07:05:11.122" v="5"/>
          <ac:spMkLst>
            <pc:docMk/>
            <pc:sldMk cId="0" sldId="260"/>
            <ac:spMk id="33" creationId="{00000000-0000-0000-0000-000000000000}"/>
          </ac:spMkLst>
        </pc:spChg>
        <pc:spChg chg="mod">
          <ac:chgData name="Bianca Xie" userId="5a5f3a72-eff1-4bfe-a5ee-049afba0883c" providerId="ADAL" clId="{CD2F4DEB-47F1-4943-99D8-B3814C415D1A}" dt="2022-08-16T07:05:11.122" v="5"/>
          <ac:spMkLst>
            <pc:docMk/>
            <pc:sldMk cId="0" sldId="260"/>
            <ac:spMk id="34" creationId="{00000000-0000-0000-0000-000000000000}"/>
          </ac:spMkLst>
        </pc:spChg>
        <pc:spChg chg="mod">
          <ac:chgData name="Bianca Xie" userId="5a5f3a72-eff1-4bfe-a5ee-049afba0883c" providerId="ADAL" clId="{CD2F4DEB-47F1-4943-99D8-B3814C415D1A}" dt="2022-08-16T07:05:11.122" v="5"/>
          <ac:spMkLst>
            <pc:docMk/>
            <pc:sldMk cId="0" sldId="260"/>
            <ac:spMk id="35" creationId="{00000000-0000-0000-0000-000000000000}"/>
          </ac:spMkLst>
        </pc:spChg>
        <pc:spChg chg="mod">
          <ac:chgData name="Bianca Xie" userId="5a5f3a72-eff1-4bfe-a5ee-049afba0883c" providerId="ADAL" clId="{CD2F4DEB-47F1-4943-99D8-B3814C415D1A}" dt="2022-08-16T07:05:11.122" v="5"/>
          <ac:spMkLst>
            <pc:docMk/>
            <pc:sldMk cId="0" sldId="260"/>
            <ac:spMk id="36" creationId="{00000000-0000-0000-0000-000000000000}"/>
          </ac:spMkLst>
        </pc:spChg>
      </pc:sldChg>
      <pc:sldChg chg="modSp mod modTransition modAnim">
        <pc:chgData name="Bianca Xie" userId="5a5f3a72-eff1-4bfe-a5ee-049afba0883c" providerId="ADAL" clId="{CD2F4DEB-47F1-4943-99D8-B3814C415D1A}" dt="2022-08-16T18:27:05.873" v="1045"/>
        <pc:sldMkLst>
          <pc:docMk/>
          <pc:sldMk cId="0" sldId="261"/>
        </pc:sldMkLst>
        <pc:spChg chg="mod">
          <ac:chgData name="Bianca Xie" userId="5a5f3a72-eff1-4bfe-a5ee-049afba0883c" providerId="ADAL" clId="{CD2F4DEB-47F1-4943-99D8-B3814C415D1A}" dt="2022-08-16T07:05:11.122" v="5"/>
          <ac:spMkLst>
            <pc:docMk/>
            <pc:sldMk cId="0" sldId="261"/>
            <ac:spMk id="3" creationId="{00000000-0000-0000-0000-000000000000}"/>
          </ac:spMkLst>
        </pc:spChg>
        <pc:spChg chg="mod">
          <ac:chgData name="Bianca Xie" userId="5a5f3a72-eff1-4bfe-a5ee-049afba0883c" providerId="ADAL" clId="{CD2F4DEB-47F1-4943-99D8-B3814C415D1A}" dt="2022-08-16T07:05:11.122" v="5"/>
          <ac:spMkLst>
            <pc:docMk/>
            <pc:sldMk cId="0" sldId="261"/>
            <ac:spMk id="4" creationId="{00000000-0000-0000-0000-000000000000}"/>
          </ac:spMkLst>
        </pc:spChg>
        <pc:spChg chg="mod">
          <ac:chgData name="Bianca Xie" userId="5a5f3a72-eff1-4bfe-a5ee-049afba0883c" providerId="ADAL" clId="{CD2F4DEB-47F1-4943-99D8-B3814C415D1A}" dt="2022-08-16T07:05:24.125" v="6" actId="14100"/>
          <ac:spMkLst>
            <pc:docMk/>
            <pc:sldMk cId="0" sldId="261"/>
            <ac:spMk id="5" creationId="{00000000-0000-0000-0000-000000000000}"/>
          </ac:spMkLst>
        </pc:spChg>
        <pc:spChg chg="mod">
          <ac:chgData name="Bianca Xie" userId="5a5f3a72-eff1-4bfe-a5ee-049afba0883c" providerId="ADAL" clId="{CD2F4DEB-47F1-4943-99D8-B3814C415D1A}" dt="2022-08-16T07:05:11.122" v="5"/>
          <ac:spMkLst>
            <pc:docMk/>
            <pc:sldMk cId="0" sldId="261"/>
            <ac:spMk id="7" creationId="{00000000-0000-0000-0000-000000000000}"/>
          </ac:spMkLst>
        </pc:spChg>
        <pc:spChg chg="mod">
          <ac:chgData name="Bianca Xie" userId="5a5f3a72-eff1-4bfe-a5ee-049afba0883c" providerId="ADAL" clId="{CD2F4DEB-47F1-4943-99D8-B3814C415D1A}" dt="2022-08-16T07:05:11.122" v="5"/>
          <ac:spMkLst>
            <pc:docMk/>
            <pc:sldMk cId="0" sldId="261"/>
            <ac:spMk id="8" creationId="{00000000-0000-0000-0000-000000000000}"/>
          </ac:spMkLst>
        </pc:spChg>
        <pc:spChg chg="mod">
          <ac:chgData name="Bianca Xie" userId="5a5f3a72-eff1-4bfe-a5ee-049afba0883c" providerId="ADAL" clId="{CD2F4DEB-47F1-4943-99D8-B3814C415D1A}" dt="2022-08-16T07:05:11.122" v="5"/>
          <ac:spMkLst>
            <pc:docMk/>
            <pc:sldMk cId="0" sldId="261"/>
            <ac:spMk id="9" creationId="{00000000-0000-0000-0000-000000000000}"/>
          </ac:spMkLst>
        </pc:spChg>
        <pc:spChg chg="mod">
          <ac:chgData name="Bianca Xie" userId="5a5f3a72-eff1-4bfe-a5ee-049afba0883c" providerId="ADAL" clId="{CD2F4DEB-47F1-4943-99D8-B3814C415D1A}" dt="2022-08-16T07:05:11.122" v="5"/>
          <ac:spMkLst>
            <pc:docMk/>
            <pc:sldMk cId="0" sldId="261"/>
            <ac:spMk id="11" creationId="{00000000-0000-0000-0000-000000000000}"/>
          </ac:spMkLst>
        </pc:spChg>
        <pc:spChg chg="mod">
          <ac:chgData name="Bianca Xie" userId="5a5f3a72-eff1-4bfe-a5ee-049afba0883c" providerId="ADAL" clId="{CD2F4DEB-47F1-4943-99D8-B3814C415D1A}" dt="2022-08-16T07:05:11.122" v="5"/>
          <ac:spMkLst>
            <pc:docMk/>
            <pc:sldMk cId="0" sldId="261"/>
            <ac:spMk id="12" creationId="{00000000-0000-0000-0000-000000000000}"/>
          </ac:spMkLst>
        </pc:spChg>
        <pc:spChg chg="mod">
          <ac:chgData name="Bianca Xie" userId="5a5f3a72-eff1-4bfe-a5ee-049afba0883c" providerId="ADAL" clId="{CD2F4DEB-47F1-4943-99D8-B3814C415D1A}" dt="2022-08-16T07:05:11.122" v="5"/>
          <ac:spMkLst>
            <pc:docMk/>
            <pc:sldMk cId="0" sldId="261"/>
            <ac:spMk id="13" creationId="{00000000-0000-0000-0000-000000000000}"/>
          </ac:spMkLst>
        </pc:spChg>
        <pc:spChg chg="mod">
          <ac:chgData name="Bianca Xie" userId="5a5f3a72-eff1-4bfe-a5ee-049afba0883c" providerId="ADAL" clId="{CD2F4DEB-47F1-4943-99D8-B3814C415D1A}" dt="2022-08-16T07:05:11.122" v="5"/>
          <ac:spMkLst>
            <pc:docMk/>
            <pc:sldMk cId="0" sldId="261"/>
            <ac:spMk id="16" creationId="{00000000-0000-0000-0000-000000000000}"/>
          </ac:spMkLst>
        </pc:spChg>
        <pc:spChg chg="mod">
          <ac:chgData name="Bianca Xie" userId="5a5f3a72-eff1-4bfe-a5ee-049afba0883c" providerId="ADAL" clId="{CD2F4DEB-47F1-4943-99D8-B3814C415D1A}" dt="2022-08-16T07:05:11.122" v="5"/>
          <ac:spMkLst>
            <pc:docMk/>
            <pc:sldMk cId="0" sldId="261"/>
            <ac:spMk id="17" creationId="{00000000-0000-0000-0000-000000000000}"/>
          </ac:spMkLst>
        </pc:spChg>
        <pc:spChg chg="mod">
          <ac:chgData name="Bianca Xie" userId="5a5f3a72-eff1-4bfe-a5ee-049afba0883c" providerId="ADAL" clId="{CD2F4DEB-47F1-4943-99D8-B3814C415D1A}" dt="2022-08-16T07:05:11.122" v="5"/>
          <ac:spMkLst>
            <pc:docMk/>
            <pc:sldMk cId="0" sldId="261"/>
            <ac:spMk id="18" creationId="{00000000-0000-0000-0000-000000000000}"/>
          </ac:spMkLst>
        </pc:spChg>
        <pc:spChg chg="mod">
          <ac:chgData name="Bianca Xie" userId="5a5f3a72-eff1-4bfe-a5ee-049afba0883c" providerId="ADAL" clId="{CD2F4DEB-47F1-4943-99D8-B3814C415D1A}" dt="2022-08-16T07:05:11.122" v="5"/>
          <ac:spMkLst>
            <pc:docMk/>
            <pc:sldMk cId="0" sldId="261"/>
            <ac:spMk id="20" creationId="{00000000-0000-0000-0000-000000000000}"/>
          </ac:spMkLst>
        </pc:spChg>
        <pc:spChg chg="mod">
          <ac:chgData name="Bianca Xie" userId="5a5f3a72-eff1-4bfe-a5ee-049afba0883c" providerId="ADAL" clId="{CD2F4DEB-47F1-4943-99D8-B3814C415D1A}" dt="2022-08-16T07:05:11.122" v="5"/>
          <ac:spMkLst>
            <pc:docMk/>
            <pc:sldMk cId="0" sldId="261"/>
            <ac:spMk id="21" creationId="{00000000-0000-0000-0000-000000000000}"/>
          </ac:spMkLst>
        </pc:spChg>
        <pc:spChg chg="mod">
          <ac:chgData name="Bianca Xie" userId="5a5f3a72-eff1-4bfe-a5ee-049afba0883c" providerId="ADAL" clId="{CD2F4DEB-47F1-4943-99D8-B3814C415D1A}" dt="2022-08-16T07:05:11.122" v="5"/>
          <ac:spMkLst>
            <pc:docMk/>
            <pc:sldMk cId="0" sldId="261"/>
            <ac:spMk id="22" creationId="{00000000-0000-0000-0000-000000000000}"/>
          </ac:spMkLst>
        </pc:spChg>
        <pc:spChg chg="mod">
          <ac:chgData name="Bianca Xie" userId="5a5f3a72-eff1-4bfe-a5ee-049afba0883c" providerId="ADAL" clId="{CD2F4DEB-47F1-4943-99D8-B3814C415D1A}" dt="2022-08-16T07:11:55.083" v="52" actId="113"/>
          <ac:spMkLst>
            <pc:docMk/>
            <pc:sldMk cId="0" sldId="261"/>
            <ac:spMk id="23" creationId="{00000000-0000-0000-0000-000000000000}"/>
          </ac:spMkLst>
        </pc:spChg>
        <pc:grpChg chg="mod">
          <ac:chgData name="Bianca Xie" userId="5a5f3a72-eff1-4bfe-a5ee-049afba0883c" providerId="ADAL" clId="{CD2F4DEB-47F1-4943-99D8-B3814C415D1A}" dt="2022-08-16T07:05:11.122" v="5"/>
          <ac:grpSpMkLst>
            <pc:docMk/>
            <pc:sldMk cId="0" sldId="261"/>
            <ac:grpSpMk id="10" creationId="{00000000-0000-0000-0000-000000000000}"/>
          </ac:grpSpMkLst>
        </pc:grpChg>
      </pc:sldChg>
      <pc:sldChg chg="delSp modSp mod ord modTransition modAnim">
        <pc:chgData name="Bianca Xie" userId="5a5f3a72-eff1-4bfe-a5ee-049afba0883c" providerId="ADAL" clId="{CD2F4DEB-47F1-4943-99D8-B3814C415D1A}" dt="2022-08-17T03:57:20.483" v="1474"/>
        <pc:sldMkLst>
          <pc:docMk/>
          <pc:sldMk cId="0" sldId="262"/>
        </pc:sldMkLst>
        <pc:spChg chg="mod">
          <ac:chgData name="Bianca Xie" userId="5a5f3a72-eff1-4bfe-a5ee-049afba0883c" providerId="ADAL" clId="{CD2F4DEB-47F1-4943-99D8-B3814C415D1A}" dt="2022-08-17T02:28:54.171" v="1295"/>
          <ac:spMkLst>
            <pc:docMk/>
            <pc:sldMk cId="0" sldId="262"/>
            <ac:spMk id="5" creationId="{00000000-0000-0000-0000-000000000000}"/>
          </ac:spMkLst>
        </pc:spChg>
        <pc:spChg chg="mod">
          <ac:chgData name="Bianca Xie" userId="5a5f3a72-eff1-4bfe-a5ee-049afba0883c" providerId="ADAL" clId="{CD2F4DEB-47F1-4943-99D8-B3814C415D1A}" dt="2022-08-17T03:11:39.161" v="1396" actId="1076"/>
          <ac:spMkLst>
            <pc:docMk/>
            <pc:sldMk cId="0" sldId="262"/>
            <ac:spMk id="6" creationId="{00000000-0000-0000-0000-000000000000}"/>
          </ac:spMkLst>
        </pc:spChg>
        <pc:spChg chg="mod">
          <ac:chgData name="Bianca Xie" userId="5a5f3a72-eff1-4bfe-a5ee-049afba0883c" providerId="ADAL" clId="{CD2F4DEB-47F1-4943-99D8-B3814C415D1A}" dt="2022-08-17T03:12:43.213" v="1408" actId="14100"/>
          <ac:spMkLst>
            <pc:docMk/>
            <pc:sldMk cId="0" sldId="262"/>
            <ac:spMk id="10" creationId="{00000000-0000-0000-0000-000000000000}"/>
          </ac:spMkLst>
        </pc:spChg>
        <pc:spChg chg="mod">
          <ac:chgData name="Bianca Xie" userId="5a5f3a72-eff1-4bfe-a5ee-049afba0883c" providerId="ADAL" clId="{CD2F4DEB-47F1-4943-99D8-B3814C415D1A}" dt="2022-08-17T03:12:38.552" v="1407" actId="14100"/>
          <ac:spMkLst>
            <pc:docMk/>
            <pc:sldMk cId="0" sldId="262"/>
            <ac:spMk id="14" creationId="{00000000-0000-0000-0000-000000000000}"/>
          </ac:spMkLst>
        </pc:spChg>
        <pc:spChg chg="mod">
          <ac:chgData name="Bianca Xie" userId="5a5f3a72-eff1-4bfe-a5ee-049afba0883c" providerId="ADAL" clId="{CD2F4DEB-47F1-4943-99D8-B3814C415D1A}" dt="2022-08-17T02:31:25.583" v="1324" actId="20577"/>
          <ac:spMkLst>
            <pc:docMk/>
            <pc:sldMk cId="0" sldId="262"/>
            <ac:spMk id="16" creationId="{00000000-0000-0000-0000-000000000000}"/>
          </ac:spMkLst>
        </pc:spChg>
        <pc:spChg chg="mod">
          <ac:chgData name="Bianca Xie" userId="5a5f3a72-eff1-4bfe-a5ee-049afba0883c" providerId="ADAL" clId="{CD2F4DEB-47F1-4943-99D8-B3814C415D1A}" dt="2022-08-17T02:26:52.707" v="1256"/>
          <ac:spMkLst>
            <pc:docMk/>
            <pc:sldMk cId="0" sldId="262"/>
            <ac:spMk id="18" creationId="{00000000-0000-0000-0000-000000000000}"/>
          </ac:spMkLst>
        </pc:spChg>
        <pc:spChg chg="mod">
          <ac:chgData name="Bianca Xie" userId="5a5f3a72-eff1-4bfe-a5ee-049afba0883c" providerId="ADAL" clId="{CD2F4DEB-47F1-4943-99D8-B3814C415D1A}" dt="2022-08-17T02:29:49.988" v="1308" actId="14100"/>
          <ac:spMkLst>
            <pc:docMk/>
            <pc:sldMk cId="0" sldId="262"/>
            <ac:spMk id="20" creationId="{00000000-0000-0000-0000-000000000000}"/>
          </ac:spMkLst>
        </pc:spChg>
        <pc:spChg chg="mod">
          <ac:chgData name="Bianca Xie" userId="5a5f3a72-eff1-4bfe-a5ee-049afba0883c" providerId="ADAL" clId="{CD2F4DEB-47F1-4943-99D8-B3814C415D1A}" dt="2022-08-17T02:27:09.182" v="1260"/>
          <ac:spMkLst>
            <pc:docMk/>
            <pc:sldMk cId="0" sldId="262"/>
            <ac:spMk id="22" creationId="{00000000-0000-0000-0000-000000000000}"/>
          </ac:spMkLst>
        </pc:spChg>
        <pc:spChg chg="del mod">
          <ac:chgData name="Bianca Xie" userId="5a5f3a72-eff1-4bfe-a5ee-049afba0883c" providerId="ADAL" clId="{CD2F4DEB-47F1-4943-99D8-B3814C415D1A}" dt="2022-08-17T02:26:49.824" v="1255" actId="478"/>
          <ac:spMkLst>
            <pc:docMk/>
            <pc:sldMk cId="0" sldId="262"/>
            <ac:spMk id="23" creationId="{5896D229-7714-6657-BABD-1D0E4E28C675}"/>
          </ac:spMkLst>
        </pc:spChg>
        <pc:spChg chg="mod">
          <ac:chgData name="Bianca Xie" userId="5a5f3a72-eff1-4bfe-a5ee-049afba0883c" providerId="ADAL" clId="{CD2F4DEB-47F1-4943-99D8-B3814C415D1A}" dt="2022-08-17T03:57:08.182" v="1473" actId="1076"/>
          <ac:spMkLst>
            <pc:docMk/>
            <pc:sldMk cId="0" sldId="262"/>
            <ac:spMk id="24" creationId="{00000000-0000-0000-0000-000000000000}"/>
          </ac:spMkLst>
        </pc:spChg>
        <pc:spChg chg="del">
          <ac:chgData name="Bianca Xie" userId="5a5f3a72-eff1-4bfe-a5ee-049afba0883c" providerId="ADAL" clId="{CD2F4DEB-47F1-4943-99D8-B3814C415D1A}" dt="2022-08-17T02:27:02.313" v="1258" actId="478"/>
          <ac:spMkLst>
            <pc:docMk/>
            <pc:sldMk cId="0" sldId="262"/>
            <ac:spMk id="25" creationId="{74F96ABC-DC85-6F43-15C5-ADE56D79B5F7}"/>
          </ac:spMkLst>
        </pc:spChg>
        <pc:grpChg chg="mod">
          <ac:chgData name="Bianca Xie" userId="5a5f3a72-eff1-4bfe-a5ee-049afba0883c" providerId="ADAL" clId="{CD2F4DEB-47F1-4943-99D8-B3814C415D1A}" dt="2022-08-17T03:12:53.252" v="1409" actId="1076"/>
          <ac:grpSpMkLst>
            <pc:docMk/>
            <pc:sldMk cId="0" sldId="262"/>
            <ac:grpSpMk id="3" creationId="{00000000-0000-0000-0000-000000000000}"/>
          </ac:grpSpMkLst>
        </pc:grpChg>
        <pc:grpChg chg="mod">
          <ac:chgData name="Bianca Xie" userId="5a5f3a72-eff1-4bfe-a5ee-049afba0883c" providerId="ADAL" clId="{CD2F4DEB-47F1-4943-99D8-B3814C415D1A}" dt="2022-08-17T02:28:54.171" v="1295"/>
          <ac:grpSpMkLst>
            <pc:docMk/>
            <pc:sldMk cId="0" sldId="262"/>
            <ac:grpSpMk id="4" creationId="{00000000-0000-0000-0000-000000000000}"/>
          </ac:grpSpMkLst>
        </pc:grpChg>
        <pc:grpChg chg="mod">
          <ac:chgData name="Bianca Xie" userId="5a5f3a72-eff1-4bfe-a5ee-049afba0883c" providerId="ADAL" clId="{CD2F4DEB-47F1-4943-99D8-B3814C415D1A}" dt="2022-08-17T03:12:53.252" v="1409" actId="1076"/>
          <ac:grpSpMkLst>
            <pc:docMk/>
            <pc:sldMk cId="0" sldId="262"/>
            <ac:grpSpMk id="7" creationId="{00000000-0000-0000-0000-000000000000}"/>
          </ac:grpSpMkLst>
        </pc:grpChg>
        <pc:grpChg chg="mod">
          <ac:chgData name="Bianca Xie" userId="5a5f3a72-eff1-4bfe-a5ee-049afba0883c" providerId="ADAL" clId="{CD2F4DEB-47F1-4943-99D8-B3814C415D1A}" dt="2022-08-17T03:12:53.252" v="1409" actId="1076"/>
          <ac:grpSpMkLst>
            <pc:docMk/>
            <pc:sldMk cId="0" sldId="262"/>
            <ac:grpSpMk id="11" creationId="{00000000-0000-0000-0000-000000000000}"/>
          </ac:grpSpMkLst>
        </pc:grpChg>
        <pc:grpChg chg="mod">
          <ac:chgData name="Bianca Xie" userId="5a5f3a72-eff1-4bfe-a5ee-049afba0883c" providerId="ADAL" clId="{CD2F4DEB-47F1-4943-99D8-B3814C415D1A}" dt="2022-08-17T03:12:53.252" v="1409" actId="1076"/>
          <ac:grpSpMkLst>
            <pc:docMk/>
            <pc:sldMk cId="0" sldId="262"/>
            <ac:grpSpMk id="15" creationId="{00000000-0000-0000-0000-000000000000}"/>
          </ac:grpSpMkLst>
        </pc:grpChg>
        <pc:grpChg chg="mod">
          <ac:chgData name="Bianca Xie" userId="5a5f3a72-eff1-4bfe-a5ee-049afba0883c" providerId="ADAL" clId="{CD2F4DEB-47F1-4943-99D8-B3814C415D1A}" dt="2022-08-17T02:26:52.707" v="1256"/>
          <ac:grpSpMkLst>
            <pc:docMk/>
            <pc:sldMk cId="0" sldId="262"/>
            <ac:grpSpMk id="17" creationId="{00000000-0000-0000-0000-000000000000}"/>
          </ac:grpSpMkLst>
        </pc:grpChg>
        <pc:grpChg chg="mod">
          <ac:chgData name="Bianca Xie" userId="5a5f3a72-eff1-4bfe-a5ee-049afba0883c" providerId="ADAL" clId="{CD2F4DEB-47F1-4943-99D8-B3814C415D1A}" dt="2022-08-17T03:12:53.252" v="1409" actId="1076"/>
          <ac:grpSpMkLst>
            <pc:docMk/>
            <pc:sldMk cId="0" sldId="262"/>
            <ac:grpSpMk id="19" creationId="{00000000-0000-0000-0000-000000000000}"/>
          </ac:grpSpMkLst>
        </pc:grpChg>
        <pc:grpChg chg="mod">
          <ac:chgData name="Bianca Xie" userId="5a5f3a72-eff1-4bfe-a5ee-049afba0883c" providerId="ADAL" clId="{CD2F4DEB-47F1-4943-99D8-B3814C415D1A}" dt="2022-08-17T02:27:09.182" v="1260"/>
          <ac:grpSpMkLst>
            <pc:docMk/>
            <pc:sldMk cId="0" sldId="262"/>
            <ac:grpSpMk id="21" creationId="{00000000-0000-0000-0000-000000000000}"/>
          </ac:grpSpMkLst>
        </pc:grpChg>
        <pc:picChg chg="mod">
          <ac:chgData name="Bianca Xie" userId="5a5f3a72-eff1-4bfe-a5ee-049afba0883c" providerId="ADAL" clId="{CD2F4DEB-47F1-4943-99D8-B3814C415D1A}" dt="2022-08-17T02:31:15.453" v="1323" actId="1076"/>
          <ac:picMkLst>
            <pc:docMk/>
            <pc:sldMk cId="0" sldId="262"/>
            <ac:picMk id="2" creationId="{00000000-0000-0000-0000-000000000000}"/>
          </ac:picMkLst>
        </pc:picChg>
      </pc:sldChg>
      <pc:sldChg chg="modSp del ord">
        <pc:chgData name="Bianca Xie" userId="5a5f3a72-eff1-4bfe-a5ee-049afba0883c" providerId="ADAL" clId="{CD2F4DEB-47F1-4943-99D8-B3814C415D1A}" dt="2022-08-16T18:20:53.941" v="991" actId="2696"/>
        <pc:sldMkLst>
          <pc:docMk/>
          <pc:sldMk cId="0" sldId="263"/>
        </pc:sldMkLst>
        <pc:spChg chg="mod">
          <ac:chgData name="Bianca Xie" userId="5a5f3a72-eff1-4bfe-a5ee-049afba0883c" providerId="ADAL" clId="{CD2F4DEB-47F1-4943-99D8-B3814C415D1A}" dt="2022-08-16T07:05:11.122" v="5"/>
          <ac:spMkLst>
            <pc:docMk/>
            <pc:sldMk cId="0" sldId="263"/>
            <ac:spMk id="4" creationId="{00000000-0000-0000-0000-000000000000}"/>
          </ac:spMkLst>
        </pc:spChg>
        <pc:spChg chg="mod">
          <ac:chgData name="Bianca Xie" userId="5a5f3a72-eff1-4bfe-a5ee-049afba0883c" providerId="ADAL" clId="{CD2F4DEB-47F1-4943-99D8-B3814C415D1A}" dt="2022-08-16T07:05:11.122" v="5"/>
          <ac:spMkLst>
            <pc:docMk/>
            <pc:sldMk cId="0" sldId="263"/>
            <ac:spMk id="5" creationId="{00000000-0000-0000-0000-000000000000}"/>
          </ac:spMkLst>
        </pc:spChg>
      </pc:sldChg>
      <pc:sldChg chg="modSp mod modTransition">
        <pc:chgData name="Bianca Xie" userId="5a5f3a72-eff1-4bfe-a5ee-049afba0883c" providerId="ADAL" clId="{CD2F4DEB-47F1-4943-99D8-B3814C415D1A}" dt="2022-08-16T18:23:43.413" v="1011"/>
        <pc:sldMkLst>
          <pc:docMk/>
          <pc:sldMk cId="0" sldId="264"/>
        </pc:sldMkLst>
        <pc:spChg chg="mod">
          <ac:chgData name="Bianca Xie" userId="5a5f3a72-eff1-4bfe-a5ee-049afba0883c" providerId="ADAL" clId="{CD2F4DEB-47F1-4943-99D8-B3814C415D1A}" dt="2022-08-16T07:05:11.122" v="5"/>
          <ac:spMkLst>
            <pc:docMk/>
            <pc:sldMk cId="0" sldId="264"/>
            <ac:spMk id="18" creationId="{00000000-0000-0000-0000-000000000000}"/>
          </ac:spMkLst>
        </pc:spChg>
        <pc:spChg chg="mod">
          <ac:chgData name="Bianca Xie" userId="5a5f3a72-eff1-4bfe-a5ee-049afba0883c" providerId="ADAL" clId="{CD2F4DEB-47F1-4943-99D8-B3814C415D1A}" dt="2022-08-16T07:05:11.122" v="5"/>
          <ac:spMkLst>
            <pc:docMk/>
            <pc:sldMk cId="0" sldId="264"/>
            <ac:spMk id="19" creationId="{00000000-0000-0000-0000-000000000000}"/>
          </ac:spMkLst>
        </pc:spChg>
        <pc:spChg chg="mod">
          <ac:chgData name="Bianca Xie" userId="5a5f3a72-eff1-4bfe-a5ee-049afba0883c" providerId="ADAL" clId="{CD2F4DEB-47F1-4943-99D8-B3814C415D1A}" dt="2022-08-16T07:05:11.122" v="5"/>
          <ac:spMkLst>
            <pc:docMk/>
            <pc:sldMk cId="0" sldId="264"/>
            <ac:spMk id="20" creationId="{00000000-0000-0000-0000-000000000000}"/>
          </ac:spMkLst>
        </pc:spChg>
        <pc:spChg chg="mod">
          <ac:chgData name="Bianca Xie" userId="5a5f3a72-eff1-4bfe-a5ee-049afba0883c" providerId="ADAL" clId="{CD2F4DEB-47F1-4943-99D8-B3814C415D1A}" dt="2022-08-16T07:05:11.122" v="5"/>
          <ac:spMkLst>
            <pc:docMk/>
            <pc:sldMk cId="0" sldId="264"/>
            <ac:spMk id="21" creationId="{00000000-0000-0000-0000-000000000000}"/>
          </ac:spMkLst>
        </pc:spChg>
        <pc:spChg chg="mod">
          <ac:chgData name="Bianca Xie" userId="5a5f3a72-eff1-4bfe-a5ee-049afba0883c" providerId="ADAL" clId="{CD2F4DEB-47F1-4943-99D8-B3814C415D1A}" dt="2022-08-16T07:05:11.122" v="5"/>
          <ac:spMkLst>
            <pc:docMk/>
            <pc:sldMk cId="0" sldId="264"/>
            <ac:spMk id="22" creationId="{00000000-0000-0000-0000-000000000000}"/>
          </ac:spMkLst>
        </pc:spChg>
        <pc:spChg chg="mod">
          <ac:chgData name="Bianca Xie" userId="5a5f3a72-eff1-4bfe-a5ee-049afba0883c" providerId="ADAL" clId="{CD2F4DEB-47F1-4943-99D8-B3814C415D1A}" dt="2022-08-16T07:05:11.122" v="5"/>
          <ac:spMkLst>
            <pc:docMk/>
            <pc:sldMk cId="0" sldId="264"/>
            <ac:spMk id="29" creationId="{00000000-0000-0000-0000-000000000000}"/>
          </ac:spMkLst>
        </pc:spChg>
        <pc:spChg chg="mod">
          <ac:chgData name="Bianca Xie" userId="5a5f3a72-eff1-4bfe-a5ee-049afba0883c" providerId="ADAL" clId="{CD2F4DEB-47F1-4943-99D8-B3814C415D1A}" dt="2022-08-16T07:05:11.122" v="5"/>
          <ac:spMkLst>
            <pc:docMk/>
            <pc:sldMk cId="0" sldId="264"/>
            <ac:spMk id="30" creationId="{00000000-0000-0000-0000-000000000000}"/>
          </ac:spMkLst>
        </pc:spChg>
        <pc:spChg chg="mod">
          <ac:chgData name="Bianca Xie" userId="5a5f3a72-eff1-4bfe-a5ee-049afba0883c" providerId="ADAL" clId="{CD2F4DEB-47F1-4943-99D8-B3814C415D1A}" dt="2022-08-16T07:05:11.122" v="5"/>
          <ac:spMkLst>
            <pc:docMk/>
            <pc:sldMk cId="0" sldId="264"/>
            <ac:spMk id="31" creationId="{00000000-0000-0000-0000-000000000000}"/>
          </ac:spMkLst>
        </pc:spChg>
        <pc:spChg chg="mod">
          <ac:chgData name="Bianca Xie" userId="5a5f3a72-eff1-4bfe-a5ee-049afba0883c" providerId="ADAL" clId="{CD2F4DEB-47F1-4943-99D8-B3814C415D1A}" dt="2022-08-16T07:05:11.122" v="5"/>
          <ac:spMkLst>
            <pc:docMk/>
            <pc:sldMk cId="0" sldId="264"/>
            <ac:spMk id="32" creationId="{00000000-0000-0000-0000-000000000000}"/>
          </ac:spMkLst>
        </pc:spChg>
        <pc:spChg chg="mod">
          <ac:chgData name="Bianca Xie" userId="5a5f3a72-eff1-4bfe-a5ee-049afba0883c" providerId="ADAL" clId="{CD2F4DEB-47F1-4943-99D8-B3814C415D1A}" dt="2022-08-16T07:05:11.122" v="5"/>
          <ac:spMkLst>
            <pc:docMk/>
            <pc:sldMk cId="0" sldId="264"/>
            <ac:spMk id="33" creationId="{00000000-0000-0000-0000-000000000000}"/>
          </ac:spMkLst>
        </pc:spChg>
        <pc:spChg chg="mod">
          <ac:chgData name="Bianca Xie" userId="5a5f3a72-eff1-4bfe-a5ee-049afba0883c" providerId="ADAL" clId="{CD2F4DEB-47F1-4943-99D8-B3814C415D1A}" dt="2022-08-16T07:05:11.122" v="5"/>
          <ac:spMkLst>
            <pc:docMk/>
            <pc:sldMk cId="0" sldId="264"/>
            <ac:spMk id="40" creationId="{00000000-0000-0000-0000-000000000000}"/>
          </ac:spMkLst>
        </pc:spChg>
        <pc:spChg chg="mod">
          <ac:chgData name="Bianca Xie" userId="5a5f3a72-eff1-4bfe-a5ee-049afba0883c" providerId="ADAL" clId="{CD2F4DEB-47F1-4943-99D8-B3814C415D1A}" dt="2022-08-16T07:05:11.122" v="5"/>
          <ac:spMkLst>
            <pc:docMk/>
            <pc:sldMk cId="0" sldId="264"/>
            <ac:spMk id="41" creationId="{00000000-0000-0000-0000-000000000000}"/>
          </ac:spMkLst>
        </pc:spChg>
        <pc:spChg chg="mod">
          <ac:chgData name="Bianca Xie" userId="5a5f3a72-eff1-4bfe-a5ee-049afba0883c" providerId="ADAL" clId="{CD2F4DEB-47F1-4943-99D8-B3814C415D1A}" dt="2022-08-16T07:05:11.122" v="5"/>
          <ac:spMkLst>
            <pc:docMk/>
            <pc:sldMk cId="0" sldId="264"/>
            <ac:spMk id="43" creationId="{00000000-0000-0000-0000-000000000000}"/>
          </ac:spMkLst>
        </pc:spChg>
        <pc:spChg chg="mod">
          <ac:chgData name="Bianca Xie" userId="5a5f3a72-eff1-4bfe-a5ee-049afba0883c" providerId="ADAL" clId="{CD2F4DEB-47F1-4943-99D8-B3814C415D1A}" dt="2022-08-16T07:05:11.122" v="5"/>
          <ac:spMkLst>
            <pc:docMk/>
            <pc:sldMk cId="0" sldId="264"/>
            <ac:spMk id="44" creationId="{00000000-0000-0000-0000-000000000000}"/>
          </ac:spMkLst>
        </pc:spChg>
        <pc:spChg chg="mod">
          <ac:chgData name="Bianca Xie" userId="5a5f3a72-eff1-4bfe-a5ee-049afba0883c" providerId="ADAL" clId="{CD2F4DEB-47F1-4943-99D8-B3814C415D1A}" dt="2022-08-16T07:05:11.122" v="5"/>
          <ac:spMkLst>
            <pc:docMk/>
            <pc:sldMk cId="0" sldId="264"/>
            <ac:spMk id="46" creationId="{00000000-0000-0000-0000-000000000000}"/>
          </ac:spMkLst>
        </pc:spChg>
        <pc:spChg chg="mod">
          <ac:chgData name="Bianca Xie" userId="5a5f3a72-eff1-4bfe-a5ee-049afba0883c" providerId="ADAL" clId="{CD2F4DEB-47F1-4943-99D8-B3814C415D1A}" dt="2022-08-16T07:05:11.122" v="5"/>
          <ac:spMkLst>
            <pc:docMk/>
            <pc:sldMk cId="0" sldId="264"/>
            <ac:spMk id="47" creationId="{00000000-0000-0000-0000-000000000000}"/>
          </ac:spMkLst>
        </pc:spChg>
        <pc:spChg chg="mod">
          <ac:chgData name="Bianca Xie" userId="5a5f3a72-eff1-4bfe-a5ee-049afba0883c" providerId="ADAL" clId="{CD2F4DEB-47F1-4943-99D8-B3814C415D1A}" dt="2022-08-16T07:05:11.122" v="5"/>
          <ac:spMkLst>
            <pc:docMk/>
            <pc:sldMk cId="0" sldId="264"/>
            <ac:spMk id="53" creationId="{00000000-0000-0000-0000-000000000000}"/>
          </ac:spMkLst>
        </pc:spChg>
        <pc:spChg chg="mod">
          <ac:chgData name="Bianca Xie" userId="5a5f3a72-eff1-4bfe-a5ee-049afba0883c" providerId="ADAL" clId="{CD2F4DEB-47F1-4943-99D8-B3814C415D1A}" dt="2022-08-16T07:05:11.122" v="5"/>
          <ac:spMkLst>
            <pc:docMk/>
            <pc:sldMk cId="0" sldId="264"/>
            <ac:spMk id="54" creationId="{00000000-0000-0000-0000-000000000000}"/>
          </ac:spMkLst>
        </pc:spChg>
        <pc:spChg chg="mod">
          <ac:chgData name="Bianca Xie" userId="5a5f3a72-eff1-4bfe-a5ee-049afba0883c" providerId="ADAL" clId="{CD2F4DEB-47F1-4943-99D8-B3814C415D1A}" dt="2022-08-16T07:05:11.122" v="5"/>
          <ac:spMkLst>
            <pc:docMk/>
            <pc:sldMk cId="0" sldId="264"/>
            <ac:spMk id="56" creationId="{00000000-0000-0000-0000-000000000000}"/>
          </ac:spMkLst>
        </pc:spChg>
        <pc:spChg chg="mod">
          <ac:chgData name="Bianca Xie" userId="5a5f3a72-eff1-4bfe-a5ee-049afba0883c" providerId="ADAL" clId="{CD2F4DEB-47F1-4943-99D8-B3814C415D1A}" dt="2022-08-16T07:05:11.122" v="5"/>
          <ac:spMkLst>
            <pc:docMk/>
            <pc:sldMk cId="0" sldId="264"/>
            <ac:spMk id="57" creationId="{00000000-0000-0000-0000-000000000000}"/>
          </ac:spMkLst>
        </pc:spChg>
        <pc:spChg chg="mod">
          <ac:chgData name="Bianca Xie" userId="5a5f3a72-eff1-4bfe-a5ee-049afba0883c" providerId="ADAL" clId="{CD2F4DEB-47F1-4943-99D8-B3814C415D1A}" dt="2022-08-16T07:05:11.122" v="5"/>
          <ac:spMkLst>
            <pc:docMk/>
            <pc:sldMk cId="0" sldId="264"/>
            <ac:spMk id="59" creationId="{00000000-0000-0000-0000-000000000000}"/>
          </ac:spMkLst>
        </pc:spChg>
        <pc:spChg chg="mod">
          <ac:chgData name="Bianca Xie" userId="5a5f3a72-eff1-4bfe-a5ee-049afba0883c" providerId="ADAL" clId="{CD2F4DEB-47F1-4943-99D8-B3814C415D1A}" dt="2022-08-16T07:05:11.122" v="5"/>
          <ac:spMkLst>
            <pc:docMk/>
            <pc:sldMk cId="0" sldId="264"/>
            <ac:spMk id="60" creationId="{00000000-0000-0000-0000-000000000000}"/>
          </ac:spMkLst>
        </pc:spChg>
        <pc:spChg chg="mod">
          <ac:chgData name="Bianca Xie" userId="5a5f3a72-eff1-4bfe-a5ee-049afba0883c" providerId="ADAL" clId="{CD2F4DEB-47F1-4943-99D8-B3814C415D1A}" dt="2022-08-16T07:05:56.906" v="18" actId="1076"/>
          <ac:spMkLst>
            <pc:docMk/>
            <pc:sldMk cId="0" sldId="264"/>
            <ac:spMk id="63" creationId="{D0B8D6AC-867B-01AD-E20D-7F2531B44232}"/>
          </ac:spMkLst>
        </pc:spChg>
      </pc:sldChg>
      <pc:sldChg chg="modSp mod modTransition">
        <pc:chgData name="Bianca Xie" userId="5a5f3a72-eff1-4bfe-a5ee-049afba0883c" providerId="ADAL" clId="{CD2F4DEB-47F1-4943-99D8-B3814C415D1A}" dt="2022-08-17T02:26:08.167" v="1248" actId="113"/>
        <pc:sldMkLst>
          <pc:docMk/>
          <pc:sldMk cId="0" sldId="265"/>
        </pc:sldMkLst>
        <pc:spChg chg="mod">
          <ac:chgData name="Bianca Xie" userId="5a5f3a72-eff1-4bfe-a5ee-049afba0883c" providerId="ADAL" clId="{CD2F4DEB-47F1-4943-99D8-B3814C415D1A}" dt="2022-08-17T02:26:08.167" v="1248" actId="113"/>
          <ac:spMkLst>
            <pc:docMk/>
            <pc:sldMk cId="0" sldId="265"/>
            <ac:spMk id="3" creationId="{00000000-0000-0000-0000-000000000000}"/>
          </ac:spMkLst>
        </pc:spChg>
        <pc:spChg chg="mod">
          <ac:chgData name="Bianca Xie" userId="5a5f3a72-eff1-4bfe-a5ee-049afba0883c" providerId="ADAL" clId="{CD2F4DEB-47F1-4943-99D8-B3814C415D1A}" dt="2022-08-16T07:05:11.122" v="5"/>
          <ac:spMkLst>
            <pc:docMk/>
            <pc:sldMk cId="0" sldId="265"/>
            <ac:spMk id="4" creationId="{00000000-0000-0000-0000-000000000000}"/>
          </ac:spMkLst>
        </pc:spChg>
        <pc:spChg chg="mod">
          <ac:chgData name="Bianca Xie" userId="5a5f3a72-eff1-4bfe-a5ee-049afba0883c" providerId="ADAL" clId="{CD2F4DEB-47F1-4943-99D8-B3814C415D1A}" dt="2022-08-16T07:05:01.722" v="4"/>
          <ac:spMkLst>
            <pc:docMk/>
            <pc:sldMk cId="0" sldId="265"/>
            <ac:spMk id="6" creationId="{00000000-0000-0000-0000-000000000000}"/>
          </ac:spMkLst>
        </pc:spChg>
        <pc:spChg chg="mod">
          <ac:chgData name="Bianca Xie" userId="5a5f3a72-eff1-4bfe-a5ee-049afba0883c" providerId="ADAL" clId="{CD2F4DEB-47F1-4943-99D8-B3814C415D1A}" dt="2022-08-16T07:05:01.722" v="4"/>
          <ac:spMkLst>
            <pc:docMk/>
            <pc:sldMk cId="0" sldId="265"/>
            <ac:spMk id="7" creationId="{00000000-0000-0000-0000-000000000000}"/>
          </ac:spMkLst>
        </pc:spChg>
        <pc:spChg chg="mod">
          <ac:chgData name="Bianca Xie" userId="5a5f3a72-eff1-4bfe-a5ee-049afba0883c" providerId="ADAL" clId="{CD2F4DEB-47F1-4943-99D8-B3814C415D1A}" dt="2022-08-16T07:05:01.722" v="4"/>
          <ac:spMkLst>
            <pc:docMk/>
            <pc:sldMk cId="0" sldId="265"/>
            <ac:spMk id="8" creationId="{00000000-0000-0000-0000-000000000000}"/>
          </ac:spMkLst>
        </pc:spChg>
        <pc:spChg chg="mod">
          <ac:chgData name="Bianca Xie" userId="5a5f3a72-eff1-4bfe-a5ee-049afba0883c" providerId="ADAL" clId="{CD2F4DEB-47F1-4943-99D8-B3814C415D1A}" dt="2022-08-16T07:05:01.722" v="4"/>
          <ac:spMkLst>
            <pc:docMk/>
            <pc:sldMk cId="0" sldId="265"/>
            <ac:spMk id="9" creationId="{00000000-0000-0000-0000-000000000000}"/>
          </ac:spMkLst>
        </pc:spChg>
        <pc:spChg chg="mod">
          <ac:chgData name="Bianca Xie" userId="5a5f3a72-eff1-4bfe-a5ee-049afba0883c" providerId="ADAL" clId="{CD2F4DEB-47F1-4943-99D8-B3814C415D1A}" dt="2022-08-16T07:05:01.722" v="4"/>
          <ac:spMkLst>
            <pc:docMk/>
            <pc:sldMk cId="0" sldId="265"/>
            <ac:spMk id="10" creationId="{00000000-0000-0000-0000-000000000000}"/>
          </ac:spMkLst>
        </pc:spChg>
        <pc:spChg chg="mod">
          <ac:chgData name="Bianca Xie" userId="5a5f3a72-eff1-4bfe-a5ee-049afba0883c" providerId="ADAL" clId="{CD2F4DEB-47F1-4943-99D8-B3814C415D1A}" dt="2022-08-16T07:05:01.722" v="4"/>
          <ac:spMkLst>
            <pc:docMk/>
            <pc:sldMk cId="0" sldId="265"/>
            <ac:spMk id="12" creationId="{00000000-0000-0000-0000-000000000000}"/>
          </ac:spMkLst>
        </pc:spChg>
        <pc:spChg chg="mod">
          <ac:chgData name="Bianca Xie" userId="5a5f3a72-eff1-4bfe-a5ee-049afba0883c" providerId="ADAL" clId="{CD2F4DEB-47F1-4943-99D8-B3814C415D1A}" dt="2022-08-16T07:05:01.722" v="4"/>
          <ac:spMkLst>
            <pc:docMk/>
            <pc:sldMk cId="0" sldId="265"/>
            <ac:spMk id="13" creationId="{00000000-0000-0000-0000-000000000000}"/>
          </ac:spMkLst>
        </pc:spChg>
        <pc:spChg chg="mod">
          <ac:chgData name="Bianca Xie" userId="5a5f3a72-eff1-4bfe-a5ee-049afba0883c" providerId="ADAL" clId="{CD2F4DEB-47F1-4943-99D8-B3814C415D1A}" dt="2022-08-16T07:05:01.722" v="4"/>
          <ac:spMkLst>
            <pc:docMk/>
            <pc:sldMk cId="0" sldId="265"/>
            <ac:spMk id="14" creationId="{00000000-0000-0000-0000-000000000000}"/>
          </ac:spMkLst>
        </pc:spChg>
        <pc:spChg chg="mod">
          <ac:chgData name="Bianca Xie" userId="5a5f3a72-eff1-4bfe-a5ee-049afba0883c" providerId="ADAL" clId="{CD2F4DEB-47F1-4943-99D8-B3814C415D1A}" dt="2022-08-16T07:05:01.722" v="4"/>
          <ac:spMkLst>
            <pc:docMk/>
            <pc:sldMk cId="0" sldId="265"/>
            <ac:spMk id="15" creationId="{00000000-0000-0000-0000-000000000000}"/>
          </ac:spMkLst>
        </pc:spChg>
        <pc:spChg chg="mod">
          <ac:chgData name="Bianca Xie" userId="5a5f3a72-eff1-4bfe-a5ee-049afba0883c" providerId="ADAL" clId="{CD2F4DEB-47F1-4943-99D8-B3814C415D1A}" dt="2022-08-16T07:05:01.722" v="4"/>
          <ac:spMkLst>
            <pc:docMk/>
            <pc:sldMk cId="0" sldId="265"/>
            <ac:spMk id="16" creationId="{00000000-0000-0000-0000-000000000000}"/>
          </ac:spMkLst>
        </pc:spChg>
        <pc:spChg chg="mod">
          <ac:chgData name="Bianca Xie" userId="5a5f3a72-eff1-4bfe-a5ee-049afba0883c" providerId="ADAL" clId="{CD2F4DEB-47F1-4943-99D8-B3814C415D1A}" dt="2022-08-16T07:05:01.722" v="4"/>
          <ac:spMkLst>
            <pc:docMk/>
            <pc:sldMk cId="0" sldId="265"/>
            <ac:spMk id="17" creationId="{00000000-0000-0000-0000-000000000000}"/>
          </ac:spMkLst>
        </pc:spChg>
        <pc:spChg chg="mod">
          <ac:chgData name="Bianca Xie" userId="5a5f3a72-eff1-4bfe-a5ee-049afba0883c" providerId="ADAL" clId="{CD2F4DEB-47F1-4943-99D8-B3814C415D1A}" dt="2022-08-16T07:05:01.722" v="4"/>
          <ac:spMkLst>
            <pc:docMk/>
            <pc:sldMk cId="0" sldId="265"/>
            <ac:spMk id="18" creationId="{00000000-0000-0000-0000-000000000000}"/>
          </ac:spMkLst>
        </pc:spChg>
        <pc:spChg chg="mod">
          <ac:chgData name="Bianca Xie" userId="5a5f3a72-eff1-4bfe-a5ee-049afba0883c" providerId="ADAL" clId="{CD2F4DEB-47F1-4943-99D8-B3814C415D1A}" dt="2022-08-16T07:05:01.722" v="4"/>
          <ac:spMkLst>
            <pc:docMk/>
            <pc:sldMk cId="0" sldId="265"/>
            <ac:spMk id="19" creationId="{00000000-0000-0000-0000-000000000000}"/>
          </ac:spMkLst>
        </pc:spChg>
        <pc:spChg chg="mod">
          <ac:chgData name="Bianca Xie" userId="5a5f3a72-eff1-4bfe-a5ee-049afba0883c" providerId="ADAL" clId="{CD2F4DEB-47F1-4943-99D8-B3814C415D1A}" dt="2022-08-16T07:05:01.722" v="4"/>
          <ac:spMkLst>
            <pc:docMk/>
            <pc:sldMk cId="0" sldId="265"/>
            <ac:spMk id="20" creationId="{00000000-0000-0000-0000-000000000000}"/>
          </ac:spMkLst>
        </pc:spChg>
        <pc:spChg chg="mod">
          <ac:chgData name="Bianca Xie" userId="5a5f3a72-eff1-4bfe-a5ee-049afba0883c" providerId="ADAL" clId="{CD2F4DEB-47F1-4943-99D8-B3814C415D1A}" dt="2022-08-16T07:05:01.722" v="4"/>
          <ac:spMkLst>
            <pc:docMk/>
            <pc:sldMk cId="0" sldId="265"/>
            <ac:spMk id="21" creationId="{00000000-0000-0000-0000-000000000000}"/>
          </ac:spMkLst>
        </pc:spChg>
        <pc:spChg chg="mod">
          <ac:chgData name="Bianca Xie" userId="5a5f3a72-eff1-4bfe-a5ee-049afba0883c" providerId="ADAL" clId="{CD2F4DEB-47F1-4943-99D8-B3814C415D1A}" dt="2022-08-16T07:05:01.722" v="4"/>
          <ac:spMkLst>
            <pc:docMk/>
            <pc:sldMk cId="0" sldId="265"/>
            <ac:spMk id="22" creationId="{00000000-0000-0000-0000-000000000000}"/>
          </ac:spMkLst>
        </pc:spChg>
        <pc:spChg chg="mod">
          <ac:chgData name="Bianca Xie" userId="5a5f3a72-eff1-4bfe-a5ee-049afba0883c" providerId="ADAL" clId="{CD2F4DEB-47F1-4943-99D8-B3814C415D1A}" dt="2022-08-16T07:05:01.722" v="4"/>
          <ac:spMkLst>
            <pc:docMk/>
            <pc:sldMk cId="0" sldId="265"/>
            <ac:spMk id="23" creationId="{00000000-0000-0000-0000-000000000000}"/>
          </ac:spMkLst>
        </pc:spChg>
        <pc:spChg chg="mod">
          <ac:chgData name="Bianca Xie" userId="5a5f3a72-eff1-4bfe-a5ee-049afba0883c" providerId="ADAL" clId="{CD2F4DEB-47F1-4943-99D8-B3814C415D1A}" dt="2022-08-16T07:05:01.722" v="4"/>
          <ac:spMkLst>
            <pc:docMk/>
            <pc:sldMk cId="0" sldId="265"/>
            <ac:spMk id="25" creationId="{00000000-0000-0000-0000-000000000000}"/>
          </ac:spMkLst>
        </pc:spChg>
        <pc:spChg chg="mod">
          <ac:chgData name="Bianca Xie" userId="5a5f3a72-eff1-4bfe-a5ee-049afba0883c" providerId="ADAL" clId="{CD2F4DEB-47F1-4943-99D8-B3814C415D1A}" dt="2022-08-16T07:05:01.722" v="4"/>
          <ac:spMkLst>
            <pc:docMk/>
            <pc:sldMk cId="0" sldId="265"/>
            <ac:spMk id="26" creationId="{00000000-0000-0000-0000-000000000000}"/>
          </ac:spMkLst>
        </pc:spChg>
        <pc:spChg chg="mod">
          <ac:chgData name="Bianca Xie" userId="5a5f3a72-eff1-4bfe-a5ee-049afba0883c" providerId="ADAL" clId="{CD2F4DEB-47F1-4943-99D8-B3814C415D1A}" dt="2022-08-16T07:05:01.722" v="4"/>
          <ac:spMkLst>
            <pc:docMk/>
            <pc:sldMk cId="0" sldId="265"/>
            <ac:spMk id="27" creationId="{00000000-0000-0000-0000-000000000000}"/>
          </ac:spMkLst>
        </pc:spChg>
        <pc:spChg chg="mod">
          <ac:chgData name="Bianca Xie" userId="5a5f3a72-eff1-4bfe-a5ee-049afba0883c" providerId="ADAL" clId="{CD2F4DEB-47F1-4943-99D8-B3814C415D1A}" dt="2022-08-16T07:05:01.722" v="4"/>
          <ac:spMkLst>
            <pc:docMk/>
            <pc:sldMk cId="0" sldId="265"/>
            <ac:spMk id="28" creationId="{00000000-0000-0000-0000-000000000000}"/>
          </ac:spMkLst>
        </pc:spChg>
        <pc:spChg chg="mod">
          <ac:chgData name="Bianca Xie" userId="5a5f3a72-eff1-4bfe-a5ee-049afba0883c" providerId="ADAL" clId="{CD2F4DEB-47F1-4943-99D8-B3814C415D1A}" dt="2022-08-16T07:05:01.722" v="4"/>
          <ac:spMkLst>
            <pc:docMk/>
            <pc:sldMk cId="0" sldId="265"/>
            <ac:spMk id="29" creationId="{00000000-0000-0000-0000-000000000000}"/>
          </ac:spMkLst>
        </pc:spChg>
        <pc:spChg chg="mod">
          <ac:chgData name="Bianca Xie" userId="5a5f3a72-eff1-4bfe-a5ee-049afba0883c" providerId="ADAL" clId="{CD2F4DEB-47F1-4943-99D8-B3814C415D1A}" dt="2022-08-16T07:05:01.722" v="4"/>
          <ac:spMkLst>
            <pc:docMk/>
            <pc:sldMk cId="0" sldId="265"/>
            <ac:spMk id="30" creationId="{00000000-0000-0000-0000-000000000000}"/>
          </ac:spMkLst>
        </pc:spChg>
        <pc:spChg chg="mod">
          <ac:chgData name="Bianca Xie" userId="5a5f3a72-eff1-4bfe-a5ee-049afba0883c" providerId="ADAL" clId="{CD2F4DEB-47F1-4943-99D8-B3814C415D1A}" dt="2022-08-16T07:05:01.722" v="4"/>
          <ac:spMkLst>
            <pc:docMk/>
            <pc:sldMk cId="0" sldId="265"/>
            <ac:spMk id="31" creationId="{00000000-0000-0000-0000-000000000000}"/>
          </ac:spMkLst>
        </pc:spChg>
        <pc:spChg chg="mod">
          <ac:chgData name="Bianca Xie" userId="5a5f3a72-eff1-4bfe-a5ee-049afba0883c" providerId="ADAL" clId="{CD2F4DEB-47F1-4943-99D8-B3814C415D1A}" dt="2022-08-16T07:05:01.722" v="4"/>
          <ac:spMkLst>
            <pc:docMk/>
            <pc:sldMk cId="0" sldId="265"/>
            <ac:spMk id="32" creationId="{00000000-0000-0000-0000-000000000000}"/>
          </ac:spMkLst>
        </pc:spChg>
        <pc:spChg chg="mod">
          <ac:chgData name="Bianca Xie" userId="5a5f3a72-eff1-4bfe-a5ee-049afba0883c" providerId="ADAL" clId="{CD2F4DEB-47F1-4943-99D8-B3814C415D1A}" dt="2022-08-16T07:05:01.722" v="4"/>
          <ac:spMkLst>
            <pc:docMk/>
            <pc:sldMk cId="0" sldId="265"/>
            <ac:spMk id="33" creationId="{00000000-0000-0000-0000-000000000000}"/>
          </ac:spMkLst>
        </pc:spChg>
        <pc:spChg chg="mod">
          <ac:chgData name="Bianca Xie" userId="5a5f3a72-eff1-4bfe-a5ee-049afba0883c" providerId="ADAL" clId="{CD2F4DEB-47F1-4943-99D8-B3814C415D1A}" dt="2022-08-16T07:05:01.722" v="4"/>
          <ac:spMkLst>
            <pc:docMk/>
            <pc:sldMk cId="0" sldId="265"/>
            <ac:spMk id="34" creationId="{00000000-0000-0000-0000-000000000000}"/>
          </ac:spMkLst>
        </pc:spChg>
        <pc:spChg chg="mod">
          <ac:chgData name="Bianca Xie" userId="5a5f3a72-eff1-4bfe-a5ee-049afba0883c" providerId="ADAL" clId="{CD2F4DEB-47F1-4943-99D8-B3814C415D1A}" dt="2022-08-16T07:05:01.722" v="4"/>
          <ac:spMkLst>
            <pc:docMk/>
            <pc:sldMk cId="0" sldId="265"/>
            <ac:spMk id="35" creationId="{00000000-0000-0000-0000-000000000000}"/>
          </ac:spMkLst>
        </pc:spChg>
        <pc:spChg chg="mod">
          <ac:chgData name="Bianca Xie" userId="5a5f3a72-eff1-4bfe-a5ee-049afba0883c" providerId="ADAL" clId="{CD2F4DEB-47F1-4943-99D8-B3814C415D1A}" dt="2022-08-16T07:05:01.722" v="4"/>
          <ac:spMkLst>
            <pc:docMk/>
            <pc:sldMk cId="0" sldId="265"/>
            <ac:spMk id="36" creationId="{00000000-0000-0000-0000-000000000000}"/>
          </ac:spMkLst>
        </pc:spChg>
        <pc:spChg chg="mod">
          <ac:chgData name="Bianca Xie" userId="5a5f3a72-eff1-4bfe-a5ee-049afba0883c" providerId="ADAL" clId="{CD2F4DEB-47F1-4943-99D8-B3814C415D1A}" dt="2022-08-16T07:05:01.722" v="4"/>
          <ac:spMkLst>
            <pc:docMk/>
            <pc:sldMk cId="0" sldId="265"/>
            <ac:spMk id="37" creationId="{00000000-0000-0000-0000-000000000000}"/>
          </ac:spMkLst>
        </pc:spChg>
        <pc:spChg chg="mod">
          <ac:chgData name="Bianca Xie" userId="5a5f3a72-eff1-4bfe-a5ee-049afba0883c" providerId="ADAL" clId="{CD2F4DEB-47F1-4943-99D8-B3814C415D1A}" dt="2022-08-16T07:05:01.722" v="4"/>
          <ac:spMkLst>
            <pc:docMk/>
            <pc:sldMk cId="0" sldId="265"/>
            <ac:spMk id="38" creationId="{00000000-0000-0000-0000-000000000000}"/>
          </ac:spMkLst>
        </pc:spChg>
        <pc:spChg chg="mod">
          <ac:chgData name="Bianca Xie" userId="5a5f3a72-eff1-4bfe-a5ee-049afba0883c" providerId="ADAL" clId="{CD2F4DEB-47F1-4943-99D8-B3814C415D1A}" dt="2022-08-16T07:05:01.722" v="4"/>
          <ac:spMkLst>
            <pc:docMk/>
            <pc:sldMk cId="0" sldId="265"/>
            <ac:spMk id="39" creationId="{00000000-0000-0000-0000-000000000000}"/>
          </ac:spMkLst>
        </pc:spChg>
        <pc:grpChg chg="mod">
          <ac:chgData name="Bianca Xie" userId="5a5f3a72-eff1-4bfe-a5ee-049afba0883c" providerId="ADAL" clId="{CD2F4DEB-47F1-4943-99D8-B3814C415D1A}" dt="2022-08-16T07:05:01.722" v="4"/>
          <ac:grpSpMkLst>
            <pc:docMk/>
            <pc:sldMk cId="0" sldId="265"/>
            <ac:grpSpMk id="5" creationId="{00000000-0000-0000-0000-000000000000}"/>
          </ac:grpSpMkLst>
        </pc:grpChg>
        <pc:grpChg chg="mod">
          <ac:chgData name="Bianca Xie" userId="5a5f3a72-eff1-4bfe-a5ee-049afba0883c" providerId="ADAL" clId="{CD2F4DEB-47F1-4943-99D8-B3814C415D1A}" dt="2022-08-16T07:05:01.722" v="4"/>
          <ac:grpSpMkLst>
            <pc:docMk/>
            <pc:sldMk cId="0" sldId="265"/>
            <ac:grpSpMk id="11" creationId="{00000000-0000-0000-0000-000000000000}"/>
          </ac:grpSpMkLst>
        </pc:grpChg>
        <pc:grpChg chg="mod">
          <ac:chgData name="Bianca Xie" userId="5a5f3a72-eff1-4bfe-a5ee-049afba0883c" providerId="ADAL" clId="{CD2F4DEB-47F1-4943-99D8-B3814C415D1A}" dt="2022-08-16T07:05:01.722" v="4"/>
          <ac:grpSpMkLst>
            <pc:docMk/>
            <pc:sldMk cId="0" sldId="265"/>
            <ac:grpSpMk id="24" creationId="{00000000-0000-0000-0000-000000000000}"/>
          </ac:grpSpMkLst>
        </pc:grpChg>
      </pc:sldChg>
      <pc:sldChg chg="addSp delSp modSp mod modTransition modAnim">
        <pc:chgData name="Bianca Xie" userId="5a5f3a72-eff1-4bfe-a5ee-049afba0883c" providerId="ADAL" clId="{CD2F4DEB-47F1-4943-99D8-B3814C415D1A}" dt="2022-08-17T03:11:14.610" v="1395" actId="1076"/>
        <pc:sldMkLst>
          <pc:docMk/>
          <pc:sldMk cId="0" sldId="266"/>
        </pc:sldMkLst>
        <pc:spChg chg="mod">
          <ac:chgData name="Bianca Xie" userId="5a5f3a72-eff1-4bfe-a5ee-049afba0883c" providerId="ADAL" clId="{CD2F4DEB-47F1-4943-99D8-B3814C415D1A}" dt="2022-08-16T07:05:11.122" v="5"/>
          <ac:spMkLst>
            <pc:docMk/>
            <pc:sldMk cId="0" sldId="266"/>
            <ac:spMk id="3" creationId="{00000000-0000-0000-0000-000000000000}"/>
          </ac:spMkLst>
        </pc:spChg>
        <pc:spChg chg="mod">
          <ac:chgData name="Bianca Xie" userId="5a5f3a72-eff1-4bfe-a5ee-049afba0883c" providerId="ADAL" clId="{CD2F4DEB-47F1-4943-99D8-B3814C415D1A}" dt="2022-08-16T07:05:11.122" v="5"/>
          <ac:spMkLst>
            <pc:docMk/>
            <pc:sldMk cId="0" sldId="266"/>
            <ac:spMk id="4" creationId="{00000000-0000-0000-0000-000000000000}"/>
          </ac:spMkLst>
        </pc:spChg>
        <pc:spChg chg="mod">
          <ac:chgData name="Bianca Xie" userId="5a5f3a72-eff1-4bfe-a5ee-049afba0883c" providerId="ADAL" clId="{CD2F4DEB-47F1-4943-99D8-B3814C415D1A}" dt="2022-08-16T07:05:11.122" v="5"/>
          <ac:spMkLst>
            <pc:docMk/>
            <pc:sldMk cId="0" sldId="266"/>
            <ac:spMk id="5" creationId="{00000000-0000-0000-0000-000000000000}"/>
          </ac:spMkLst>
        </pc:spChg>
        <pc:spChg chg="mod">
          <ac:chgData name="Bianca Xie" userId="5a5f3a72-eff1-4bfe-a5ee-049afba0883c" providerId="ADAL" clId="{CD2F4DEB-47F1-4943-99D8-B3814C415D1A}" dt="2022-08-16T07:05:11.122" v="5"/>
          <ac:spMkLst>
            <pc:docMk/>
            <pc:sldMk cId="0" sldId="266"/>
            <ac:spMk id="6" creationId="{00000000-0000-0000-0000-000000000000}"/>
          </ac:spMkLst>
        </pc:spChg>
        <pc:spChg chg="mod">
          <ac:chgData name="Bianca Xie" userId="5a5f3a72-eff1-4bfe-a5ee-049afba0883c" providerId="ADAL" clId="{CD2F4DEB-47F1-4943-99D8-B3814C415D1A}" dt="2022-08-16T07:05:11.122" v="5"/>
          <ac:spMkLst>
            <pc:docMk/>
            <pc:sldMk cId="0" sldId="266"/>
            <ac:spMk id="7" creationId="{00000000-0000-0000-0000-000000000000}"/>
          </ac:spMkLst>
        </pc:spChg>
        <pc:spChg chg="mod">
          <ac:chgData name="Bianca Xie" userId="5a5f3a72-eff1-4bfe-a5ee-049afba0883c" providerId="ADAL" clId="{CD2F4DEB-47F1-4943-99D8-B3814C415D1A}" dt="2022-08-16T07:05:11.122" v="5"/>
          <ac:spMkLst>
            <pc:docMk/>
            <pc:sldMk cId="0" sldId="266"/>
            <ac:spMk id="8" creationId="{00000000-0000-0000-0000-000000000000}"/>
          </ac:spMkLst>
        </pc:spChg>
        <pc:spChg chg="mod">
          <ac:chgData name="Bianca Xie" userId="5a5f3a72-eff1-4bfe-a5ee-049afba0883c" providerId="ADAL" clId="{CD2F4DEB-47F1-4943-99D8-B3814C415D1A}" dt="2022-08-16T07:05:11.122" v="5"/>
          <ac:spMkLst>
            <pc:docMk/>
            <pc:sldMk cId="0" sldId="266"/>
            <ac:spMk id="10" creationId="{00000000-0000-0000-0000-000000000000}"/>
          </ac:spMkLst>
        </pc:spChg>
        <pc:spChg chg="mod">
          <ac:chgData name="Bianca Xie" userId="5a5f3a72-eff1-4bfe-a5ee-049afba0883c" providerId="ADAL" clId="{CD2F4DEB-47F1-4943-99D8-B3814C415D1A}" dt="2022-08-16T07:05:11.122" v="5"/>
          <ac:spMkLst>
            <pc:docMk/>
            <pc:sldMk cId="0" sldId="266"/>
            <ac:spMk id="11" creationId="{00000000-0000-0000-0000-000000000000}"/>
          </ac:spMkLst>
        </pc:spChg>
        <pc:spChg chg="mod">
          <ac:chgData name="Bianca Xie" userId="5a5f3a72-eff1-4bfe-a5ee-049afba0883c" providerId="ADAL" clId="{CD2F4DEB-47F1-4943-99D8-B3814C415D1A}" dt="2022-08-16T07:05:11.122" v="5"/>
          <ac:spMkLst>
            <pc:docMk/>
            <pc:sldMk cId="0" sldId="266"/>
            <ac:spMk id="12" creationId="{00000000-0000-0000-0000-000000000000}"/>
          </ac:spMkLst>
        </pc:spChg>
        <pc:spChg chg="mod">
          <ac:chgData name="Bianca Xie" userId="5a5f3a72-eff1-4bfe-a5ee-049afba0883c" providerId="ADAL" clId="{CD2F4DEB-47F1-4943-99D8-B3814C415D1A}" dt="2022-08-16T07:05:11.122" v="5"/>
          <ac:spMkLst>
            <pc:docMk/>
            <pc:sldMk cId="0" sldId="266"/>
            <ac:spMk id="13" creationId="{00000000-0000-0000-0000-000000000000}"/>
          </ac:spMkLst>
        </pc:spChg>
        <pc:spChg chg="mod">
          <ac:chgData name="Bianca Xie" userId="5a5f3a72-eff1-4bfe-a5ee-049afba0883c" providerId="ADAL" clId="{CD2F4DEB-47F1-4943-99D8-B3814C415D1A}" dt="2022-08-16T07:05:11.122" v="5"/>
          <ac:spMkLst>
            <pc:docMk/>
            <pc:sldMk cId="0" sldId="266"/>
            <ac:spMk id="14" creationId="{00000000-0000-0000-0000-000000000000}"/>
          </ac:spMkLst>
        </pc:spChg>
        <pc:spChg chg="mod">
          <ac:chgData name="Bianca Xie" userId="5a5f3a72-eff1-4bfe-a5ee-049afba0883c" providerId="ADAL" clId="{CD2F4DEB-47F1-4943-99D8-B3814C415D1A}" dt="2022-08-16T07:05:11.122" v="5"/>
          <ac:spMkLst>
            <pc:docMk/>
            <pc:sldMk cId="0" sldId="266"/>
            <ac:spMk id="15" creationId="{00000000-0000-0000-0000-000000000000}"/>
          </ac:spMkLst>
        </pc:spChg>
        <pc:spChg chg="mod">
          <ac:chgData name="Bianca Xie" userId="5a5f3a72-eff1-4bfe-a5ee-049afba0883c" providerId="ADAL" clId="{CD2F4DEB-47F1-4943-99D8-B3814C415D1A}" dt="2022-08-16T07:05:11.122" v="5"/>
          <ac:spMkLst>
            <pc:docMk/>
            <pc:sldMk cId="0" sldId="266"/>
            <ac:spMk id="16" creationId="{00000000-0000-0000-0000-000000000000}"/>
          </ac:spMkLst>
        </pc:spChg>
        <pc:spChg chg="del mod">
          <ac:chgData name="Bianca Xie" userId="5a5f3a72-eff1-4bfe-a5ee-049afba0883c" providerId="ADAL" clId="{CD2F4DEB-47F1-4943-99D8-B3814C415D1A}" dt="2022-08-16T17:53:05.337" v="88" actId="478"/>
          <ac:spMkLst>
            <pc:docMk/>
            <pc:sldMk cId="0" sldId="266"/>
            <ac:spMk id="17" creationId="{00000000-0000-0000-0000-000000000000}"/>
          </ac:spMkLst>
        </pc:spChg>
        <pc:spChg chg="del mod">
          <ac:chgData name="Bianca Xie" userId="5a5f3a72-eff1-4bfe-a5ee-049afba0883c" providerId="ADAL" clId="{CD2F4DEB-47F1-4943-99D8-B3814C415D1A}" dt="2022-08-16T17:53:05.337" v="88" actId="478"/>
          <ac:spMkLst>
            <pc:docMk/>
            <pc:sldMk cId="0" sldId="266"/>
            <ac:spMk id="18" creationId="{00000000-0000-0000-0000-000000000000}"/>
          </ac:spMkLst>
        </pc:spChg>
        <pc:spChg chg="del mod">
          <ac:chgData name="Bianca Xie" userId="5a5f3a72-eff1-4bfe-a5ee-049afba0883c" providerId="ADAL" clId="{CD2F4DEB-47F1-4943-99D8-B3814C415D1A}" dt="2022-08-16T17:53:05.337" v="88" actId="478"/>
          <ac:spMkLst>
            <pc:docMk/>
            <pc:sldMk cId="0" sldId="266"/>
            <ac:spMk id="19" creationId="{00000000-0000-0000-0000-000000000000}"/>
          </ac:spMkLst>
        </pc:spChg>
        <pc:spChg chg="del mod">
          <ac:chgData name="Bianca Xie" userId="5a5f3a72-eff1-4bfe-a5ee-049afba0883c" providerId="ADAL" clId="{CD2F4DEB-47F1-4943-99D8-B3814C415D1A}" dt="2022-08-16T17:53:10.645" v="89" actId="478"/>
          <ac:spMkLst>
            <pc:docMk/>
            <pc:sldMk cId="0" sldId="266"/>
            <ac:spMk id="20" creationId="{00000000-0000-0000-0000-000000000000}"/>
          </ac:spMkLst>
        </pc:spChg>
        <pc:spChg chg="del mod">
          <ac:chgData name="Bianca Xie" userId="5a5f3a72-eff1-4bfe-a5ee-049afba0883c" providerId="ADAL" clId="{CD2F4DEB-47F1-4943-99D8-B3814C415D1A}" dt="2022-08-16T17:53:10.645" v="89" actId="478"/>
          <ac:spMkLst>
            <pc:docMk/>
            <pc:sldMk cId="0" sldId="266"/>
            <ac:spMk id="21" creationId="{00000000-0000-0000-0000-000000000000}"/>
          </ac:spMkLst>
        </pc:spChg>
        <pc:spChg chg="del mod">
          <ac:chgData name="Bianca Xie" userId="5a5f3a72-eff1-4bfe-a5ee-049afba0883c" providerId="ADAL" clId="{CD2F4DEB-47F1-4943-99D8-B3814C415D1A}" dt="2022-08-16T17:53:10.645" v="89" actId="478"/>
          <ac:spMkLst>
            <pc:docMk/>
            <pc:sldMk cId="0" sldId="266"/>
            <ac:spMk id="22" creationId="{00000000-0000-0000-0000-000000000000}"/>
          </ac:spMkLst>
        </pc:spChg>
        <pc:spChg chg="mod">
          <ac:chgData name="Bianca Xie" userId="5a5f3a72-eff1-4bfe-a5ee-049afba0883c" providerId="ADAL" clId="{CD2F4DEB-47F1-4943-99D8-B3814C415D1A}" dt="2022-08-17T03:11:14.610" v="1395" actId="1076"/>
          <ac:spMkLst>
            <pc:docMk/>
            <pc:sldMk cId="0" sldId="266"/>
            <ac:spMk id="29" creationId="{00000000-0000-0000-0000-000000000000}"/>
          </ac:spMkLst>
        </pc:spChg>
        <pc:spChg chg="add mod">
          <ac:chgData name="Bianca Xie" userId="5a5f3a72-eff1-4bfe-a5ee-049afba0883c" providerId="ADAL" clId="{CD2F4DEB-47F1-4943-99D8-B3814C415D1A}" dt="2022-08-16T18:01:14.356" v="287" actId="1076"/>
          <ac:spMkLst>
            <pc:docMk/>
            <pc:sldMk cId="0" sldId="266"/>
            <ac:spMk id="31" creationId="{F302FA10-6498-8CA7-0FA9-5A89E2692D43}"/>
          </ac:spMkLst>
        </pc:spChg>
        <pc:spChg chg="add mod">
          <ac:chgData name="Bianca Xie" userId="5a5f3a72-eff1-4bfe-a5ee-049afba0883c" providerId="ADAL" clId="{CD2F4DEB-47F1-4943-99D8-B3814C415D1A}" dt="2022-08-16T18:01:14.356" v="287" actId="1076"/>
          <ac:spMkLst>
            <pc:docMk/>
            <pc:sldMk cId="0" sldId="266"/>
            <ac:spMk id="32" creationId="{68AA42FE-9459-0DBC-F1AA-D35F8F1091F1}"/>
          </ac:spMkLst>
        </pc:spChg>
        <pc:spChg chg="add mod">
          <ac:chgData name="Bianca Xie" userId="5a5f3a72-eff1-4bfe-a5ee-049afba0883c" providerId="ADAL" clId="{CD2F4DEB-47F1-4943-99D8-B3814C415D1A}" dt="2022-08-16T18:34:05.355" v="1105" actId="1076"/>
          <ac:spMkLst>
            <pc:docMk/>
            <pc:sldMk cId="0" sldId="266"/>
            <ac:spMk id="34" creationId="{F0B6DE1A-DCD8-1E86-E39D-3D4A14F22B91}"/>
          </ac:spMkLst>
        </pc:spChg>
        <pc:spChg chg="add del mod">
          <ac:chgData name="Bianca Xie" userId="5a5f3a72-eff1-4bfe-a5ee-049afba0883c" providerId="ADAL" clId="{CD2F4DEB-47F1-4943-99D8-B3814C415D1A}" dt="2022-08-16T17:58:36.077" v="207"/>
          <ac:spMkLst>
            <pc:docMk/>
            <pc:sldMk cId="0" sldId="266"/>
            <ac:spMk id="35" creationId="{EDC0BE39-B69D-FEBA-90E4-7F398F6E2BF2}"/>
          </ac:spMkLst>
        </pc:spChg>
        <pc:spChg chg="add del">
          <ac:chgData name="Bianca Xie" userId="5a5f3a72-eff1-4bfe-a5ee-049afba0883c" providerId="ADAL" clId="{CD2F4DEB-47F1-4943-99D8-B3814C415D1A}" dt="2022-08-16T17:58:50.351" v="212" actId="478"/>
          <ac:spMkLst>
            <pc:docMk/>
            <pc:sldMk cId="0" sldId="266"/>
            <ac:spMk id="37" creationId="{43EEF16F-4CAE-33DB-387E-18D50CD9608C}"/>
          </ac:spMkLst>
        </pc:spChg>
        <pc:spChg chg="add mod">
          <ac:chgData name="Bianca Xie" userId="5a5f3a72-eff1-4bfe-a5ee-049afba0883c" providerId="ADAL" clId="{CD2F4DEB-47F1-4943-99D8-B3814C415D1A}" dt="2022-08-16T18:34:20.524" v="1109" actId="14100"/>
          <ac:spMkLst>
            <pc:docMk/>
            <pc:sldMk cId="0" sldId="266"/>
            <ac:spMk id="38" creationId="{46E23EAF-24B9-56C2-16A3-FF70DCFCEE27}"/>
          </ac:spMkLst>
        </pc:spChg>
        <pc:spChg chg="add del mod">
          <ac:chgData name="Bianca Xie" userId="5a5f3a72-eff1-4bfe-a5ee-049afba0883c" providerId="ADAL" clId="{CD2F4DEB-47F1-4943-99D8-B3814C415D1A}" dt="2022-08-16T18:00:29.174" v="252" actId="478"/>
          <ac:spMkLst>
            <pc:docMk/>
            <pc:sldMk cId="0" sldId="266"/>
            <ac:spMk id="42" creationId="{91B2D096-C07C-234C-0676-05D2AE316202}"/>
          </ac:spMkLst>
        </pc:spChg>
        <pc:spChg chg="add mod">
          <ac:chgData name="Bianca Xie" userId="5a5f3a72-eff1-4bfe-a5ee-049afba0883c" providerId="ADAL" clId="{CD2F4DEB-47F1-4943-99D8-B3814C415D1A}" dt="2022-08-16T18:34:12.639" v="1107" actId="1076"/>
          <ac:spMkLst>
            <pc:docMk/>
            <pc:sldMk cId="0" sldId="266"/>
            <ac:spMk id="43" creationId="{A6620621-9CD3-12BF-A4BC-E76933E74FB9}"/>
          </ac:spMkLst>
        </pc:spChg>
        <pc:spChg chg="add mod">
          <ac:chgData name="Bianca Xie" userId="5a5f3a72-eff1-4bfe-a5ee-049afba0883c" providerId="ADAL" clId="{CD2F4DEB-47F1-4943-99D8-B3814C415D1A}" dt="2022-08-16T18:34:01.356" v="1104" actId="1076"/>
          <ac:spMkLst>
            <pc:docMk/>
            <pc:sldMk cId="0" sldId="266"/>
            <ac:spMk id="45" creationId="{CAC21389-7921-F7AB-B2BD-59844FA1FDFE}"/>
          </ac:spMkLst>
        </pc:spChg>
        <pc:grpChg chg="del mod">
          <ac:chgData name="Bianca Xie" userId="5a5f3a72-eff1-4bfe-a5ee-049afba0883c" providerId="ADAL" clId="{CD2F4DEB-47F1-4943-99D8-B3814C415D1A}" dt="2022-08-16T17:53:03.361" v="87" actId="478"/>
          <ac:grpSpMkLst>
            <pc:docMk/>
            <pc:sldMk cId="0" sldId="266"/>
            <ac:grpSpMk id="2" creationId="{00000000-0000-0000-0000-000000000000}"/>
          </ac:grpSpMkLst>
        </pc:grpChg>
        <pc:grpChg chg="mod">
          <ac:chgData name="Bianca Xie" userId="5a5f3a72-eff1-4bfe-a5ee-049afba0883c" providerId="ADAL" clId="{CD2F4DEB-47F1-4943-99D8-B3814C415D1A}" dt="2022-08-16T07:05:11.122" v="5"/>
          <ac:grpSpMkLst>
            <pc:docMk/>
            <pc:sldMk cId="0" sldId="266"/>
            <ac:grpSpMk id="9" creationId="{00000000-0000-0000-0000-000000000000}"/>
          </ac:grpSpMkLst>
        </pc:grpChg>
        <pc:picChg chg="del">
          <ac:chgData name="Bianca Xie" userId="5a5f3a72-eff1-4bfe-a5ee-049afba0883c" providerId="ADAL" clId="{CD2F4DEB-47F1-4943-99D8-B3814C415D1A}" dt="2022-08-16T17:53:05.337" v="88" actId="478"/>
          <ac:picMkLst>
            <pc:docMk/>
            <pc:sldMk cId="0" sldId="266"/>
            <ac:picMk id="23" creationId="{00000000-0000-0000-0000-000000000000}"/>
          </ac:picMkLst>
        </pc:picChg>
        <pc:picChg chg="del">
          <ac:chgData name="Bianca Xie" userId="5a5f3a72-eff1-4bfe-a5ee-049afba0883c" providerId="ADAL" clId="{CD2F4DEB-47F1-4943-99D8-B3814C415D1A}" dt="2022-08-16T17:53:05.337" v="88" actId="478"/>
          <ac:picMkLst>
            <pc:docMk/>
            <pc:sldMk cId="0" sldId="266"/>
            <ac:picMk id="24" creationId="{00000000-0000-0000-0000-000000000000}"/>
          </ac:picMkLst>
        </pc:picChg>
        <pc:picChg chg="del">
          <ac:chgData name="Bianca Xie" userId="5a5f3a72-eff1-4bfe-a5ee-049afba0883c" providerId="ADAL" clId="{CD2F4DEB-47F1-4943-99D8-B3814C415D1A}" dt="2022-08-16T17:53:05.337" v="88" actId="478"/>
          <ac:picMkLst>
            <pc:docMk/>
            <pc:sldMk cId="0" sldId="266"/>
            <ac:picMk id="25" creationId="{00000000-0000-0000-0000-000000000000}"/>
          </ac:picMkLst>
        </pc:picChg>
        <pc:picChg chg="del">
          <ac:chgData name="Bianca Xie" userId="5a5f3a72-eff1-4bfe-a5ee-049afba0883c" providerId="ADAL" clId="{CD2F4DEB-47F1-4943-99D8-B3814C415D1A}" dt="2022-08-16T17:53:05.337" v="88" actId="478"/>
          <ac:picMkLst>
            <pc:docMk/>
            <pc:sldMk cId="0" sldId="266"/>
            <ac:picMk id="26" creationId="{00000000-0000-0000-0000-000000000000}"/>
          </ac:picMkLst>
        </pc:picChg>
        <pc:picChg chg="del">
          <ac:chgData name="Bianca Xie" userId="5a5f3a72-eff1-4bfe-a5ee-049afba0883c" providerId="ADAL" clId="{CD2F4DEB-47F1-4943-99D8-B3814C415D1A}" dt="2022-08-16T17:53:05.337" v="88" actId="478"/>
          <ac:picMkLst>
            <pc:docMk/>
            <pc:sldMk cId="0" sldId="266"/>
            <ac:picMk id="27" creationId="{00000000-0000-0000-0000-000000000000}"/>
          </ac:picMkLst>
        </pc:picChg>
        <pc:picChg chg="del">
          <ac:chgData name="Bianca Xie" userId="5a5f3a72-eff1-4bfe-a5ee-049afba0883c" providerId="ADAL" clId="{CD2F4DEB-47F1-4943-99D8-B3814C415D1A}" dt="2022-08-16T17:53:05.337" v="88" actId="478"/>
          <ac:picMkLst>
            <pc:docMk/>
            <pc:sldMk cId="0" sldId="266"/>
            <ac:picMk id="28" creationId="{00000000-0000-0000-0000-000000000000}"/>
          </ac:picMkLst>
        </pc:picChg>
        <pc:picChg chg="add mod">
          <ac:chgData name="Bianca Xie" userId="5a5f3a72-eff1-4bfe-a5ee-049afba0883c" providerId="ADAL" clId="{CD2F4DEB-47F1-4943-99D8-B3814C415D1A}" dt="2022-08-16T18:01:09.189" v="286" actId="1076"/>
          <ac:picMkLst>
            <pc:docMk/>
            <pc:sldMk cId="0" sldId="266"/>
            <ac:picMk id="30" creationId="{596AC587-9D36-8B53-901E-2711B2F8460E}"/>
          </ac:picMkLst>
        </pc:picChg>
        <pc:picChg chg="add mod">
          <ac:chgData name="Bianca Xie" userId="5a5f3a72-eff1-4bfe-a5ee-049afba0883c" providerId="ADAL" clId="{CD2F4DEB-47F1-4943-99D8-B3814C415D1A}" dt="2022-08-16T18:32:56.505" v="1090" actId="14100"/>
          <ac:picMkLst>
            <pc:docMk/>
            <pc:sldMk cId="0" sldId="266"/>
            <ac:picMk id="33" creationId="{21FF1E98-1C77-BD99-A250-7919CAD67CD9}"/>
          </ac:picMkLst>
        </pc:picChg>
        <pc:picChg chg="add mod">
          <ac:chgData name="Bianca Xie" userId="5a5f3a72-eff1-4bfe-a5ee-049afba0883c" providerId="ADAL" clId="{CD2F4DEB-47F1-4943-99D8-B3814C415D1A}" dt="2022-08-16T18:32:56.505" v="1090" actId="14100"/>
          <ac:picMkLst>
            <pc:docMk/>
            <pc:sldMk cId="0" sldId="266"/>
            <ac:picMk id="39" creationId="{53613290-0A41-729C-DE91-44A3090CD84B}"/>
          </ac:picMkLst>
        </pc:picChg>
        <pc:picChg chg="add mod">
          <ac:chgData name="Bianca Xie" userId="5a5f3a72-eff1-4bfe-a5ee-049afba0883c" providerId="ADAL" clId="{CD2F4DEB-47F1-4943-99D8-B3814C415D1A}" dt="2022-08-16T18:34:14.655" v="1108" actId="1076"/>
          <ac:picMkLst>
            <pc:docMk/>
            <pc:sldMk cId="0" sldId="266"/>
            <ac:picMk id="40" creationId="{20256610-B45A-6D10-9BCC-25C926A9E460}"/>
          </ac:picMkLst>
        </pc:picChg>
        <pc:picChg chg="add mod">
          <ac:chgData name="Bianca Xie" userId="5a5f3a72-eff1-4bfe-a5ee-049afba0883c" providerId="ADAL" clId="{CD2F4DEB-47F1-4943-99D8-B3814C415D1A}" dt="2022-08-16T18:31:25.153" v="1082" actId="1076"/>
          <ac:picMkLst>
            <pc:docMk/>
            <pc:sldMk cId="0" sldId="266"/>
            <ac:picMk id="46" creationId="{88C7E516-0FB4-EA48-9230-2F1DE5F90BA3}"/>
          </ac:picMkLst>
        </pc:picChg>
      </pc:sldChg>
      <pc:sldChg chg="modSp mod modTransition">
        <pc:chgData name="Bianca Xie" userId="5a5f3a72-eff1-4bfe-a5ee-049afba0883c" providerId="ADAL" clId="{CD2F4DEB-47F1-4943-99D8-B3814C415D1A}" dt="2022-08-17T03:18:50.357" v="1468" actId="14100"/>
        <pc:sldMkLst>
          <pc:docMk/>
          <pc:sldMk cId="0" sldId="267"/>
        </pc:sldMkLst>
        <pc:spChg chg="mod">
          <ac:chgData name="Bianca Xie" userId="5a5f3a72-eff1-4bfe-a5ee-049afba0883c" providerId="ADAL" clId="{CD2F4DEB-47F1-4943-99D8-B3814C415D1A}" dt="2022-08-16T07:05:11.122" v="5"/>
          <ac:spMkLst>
            <pc:docMk/>
            <pc:sldMk cId="0" sldId="267"/>
            <ac:spMk id="3" creationId="{00000000-0000-0000-0000-000000000000}"/>
          </ac:spMkLst>
        </pc:spChg>
        <pc:spChg chg="mod">
          <ac:chgData name="Bianca Xie" userId="5a5f3a72-eff1-4bfe-a5ee-049afba0883c" providerId="ADAL" clId="{CD2F4DEB-47F1-4943-99D8-B3814C415D1A}" dt="2022-08-16T07:05:11.122" v="5"/>
          <ac:spMkLst>
            <pc:docMk/>
            <pc:sldMk cId="0" sldId="267"/>
            <ac:spMk id="4" creationId="{00000000-0000-0000-0000-000000000000}"/>
          </ac:spMkLst>
        </pc:spChg>
        <pc:spChg chg="mod">
          <ac:chgData name="Bianca Xie" userId="5a5f3a72-eff1-4bfe-a5ee-049afba0883c" providerId="ADAL" clId="{CD2F4DEB-47F1-4943-99D8-B3814C415D1A}" dt="2022-08-16T07:05:11.122" v="5"/>
          <ac:spMkLst>
            <pc:docMk/>
            <pc:sldMk cId="0" sldId="267"/>
            <ac:spMk id="5" creationId="{00000000-0000-0000-0000-000000000000}"/>
          </ac:spMkLst>
        </pc:spChg>
        <pc:spChg chg="mod">
          <ac:chgData name="Bianca Xie" userId="5a5f3a72-eff1-4bfe-a5ee-049afba0883c" providerId="ADAL" clId="{CD2F4DEB-47F1-4943-99D8-B3814C415D1A}" dt="2022-08-16T07:05:11.122" v="5"/>
          <ac:spMkLst>
            <pc:docMk/>
            <pc:sldMk cId="0" sldId="267"/>
            <ac:spMk id="6" creationId="{00000000-0000-0000-0000-000000000000}"/>
          </ac:spMkLst>
        </pc:spChg>
        <pc:spChg chg="mod">
          <ac:chgData name="Bianca Xie" userId="5a5f3a72-eff1-4bfe-a5ee-049afba0883c" providerId="ADAL" clId="{CD2F4DEB-47F1-4943-99D8-B3814C415D1A}" dt="2022-08-16T07:05:11.122" v="5"/>
          <ac:spMkLst>
            <pc:docMk/>
            <pc:sldMk cId="0" sldId="267"/>
            <ac:spMk id="7" creationId="{00000000-0000-0000-0000-000000000000}"/>
          </ac:spMkLst>
        </pc:spChg>
        <pc:spChg chg="mod">
          <ac:chgData name="Bianca Xie" userId="5a5f3a72-eff1-4bfe-a5ee-049afba0883c" providerId="ADAL" clId="{CD2F4DEB-47F1-4943-99D8-B3814C415D1A}" dt="2022-08-16T07:05:11.122" v="5"/>
          <ac:spMkLst>
            <pc:docMk/>
            <pc:sldMk cId="0" sldId="267"/>
            <ac:spMk id="15" creationId="{00000000-0000-0000-0000-000000000000}"/>
          </ac:spMkLst>
        </pc:spChg>
        <pc:spChg chg="mod">
          <ac:chgData name="Bianca Xie" userId="5a5f3a72-eff1-4bfe-a5ee-049afba0883c" providerId="ADAL" clId="{CD2F4DEB-47F1-4943-99D8-B3814C415D1A}" dt="2022-08-16T07:05:11.122" v="5"/>
          <ac:spMkLst>
            <pc:docMk/>
            <pc:sldMk cId="0" sldId="267"/>
            <ac:spMk id="16" creationId="{00000000-0000-0000-0000-000000000000}"/>
          </ac:spMkLst>
        </pc:spChg>
        <pc:spChg chg="mod">
          <ac:chgData name="Bianca Xie" userId="5a5f3a72-eff1-4bfe-a5ee-049afba0883c" providerId="ADAL" clId="{CD2F4DEB-47F1-4943-99D8-B3814C415D1A}" dt="2022-08-16T07:05:11.122" v="5"/>
          <ac:spMkLst>
            <pc:docMk/>
            <pc:sldMk cId="0" sldId="267"/>
            <ac:spMk id="17" creationId="{00000000-0000-0000-0000-000000000000}"/>
          </ac:spMkLst>
        </pc:spChg>
        <pc:spChg chg="mod">
          <ac:chgData name="Bianca Xie" userId="5a5f3a72-eff1-4bfe-a5ee-049afba0883c" providerId="ADAL" clId="{CD2F4DEB-47F1-4943-99D8-B3814C415D1A}" dt="2022-08-16T07:05:11.122" v="5"/>
          <ac:spMkLst>
            <pc:docMk/>
            <pc:sldMk cId="0" sldId="267"/>
            <ac:spMk id="18" creationId="{00000000-0000-0000-0000-000000000000}"/>
          </ac:spMkLst>
        </pc:spChg>
        <pc:spChg chg="mod">
          <ac:chgData name="Bianca Xie" userId="5a5f3a72-eff1-4bfe-a5ee-049afba0883c" providerId="ADAL" clId="{CD2F4DEB-47F1-4943-99D8-B3814C415D1A}" dt="2022-08-16T07:05:11.122" v="5"/>
          <ac:spMkLst>
            <pc:docMk/>
            <pc:sldMk cId="0" sldId="267"/>
            <ac:spMk id="19" creationId="{00000000-0000-0000-0000-000000000000}"/>
          </ac:spMkLst>
        </pc:spChg>
        <pc:spChg chg="mod">
          <ac:chgData name="Bianca Xie" userId="5a5f3a72-eff1-4bfe-a5ee-049afba0883c" providerId="ADAL" clId="{CD2F4DEB-47F1-4943-99D8-B3814C415D1A}" dt="2022-08-16T07:05:11.122" v="5"/>
          <ac:spMkLst>
            <pc:docMk/>
            <pc:sldMk cId="0" sldId="267"/>
            <ac:spMk id="20" creationId="{00000000-0000-0000-0000-000000000000}"/>
          </ac:spMkLst>
        </pc:spChg>
        <pc:spChg chg="mod">
          <ac:chgData name="Bianca Xie" userId="5a5f3a72-eff1-4bfe-a5ee-049afba0883c" providerId="ADAL" clId="{CD2F4DEB-47F1-4943-99D8-B3814C415D1A}" dt="2022-08-17T03:10:49.546" v="1391" actId="404"/>
          <ac:spMkLst>
            <pc:docMk/>
            <pc:sldMk cId="0" sldId="267"/>
            <ac:spMk id="26" creationId="{00000000-0000-0000-0000-000000000000}"/>
          </ac:spMkLst>
        </pc:spChg>
        <pc:spChg chg="mod">
          <ac:chgData name="Bianca Xie" userId="5a5f3a72-eff1-4bfe-a5ee-049afba0883c" providerId="ADAL" clId="{CD2F4DEB-47F1-4943-99D8-B3814C415D1A}" dt="2022-08-17T03:11:02.136" v="1393" actId="1076"/>
          <ac:spMkLst>
            <pc:docMk/>
            <pc:sldMk cId="0" sldId="267"/>
            <ac:spMk id="27" creationId="{00000000-0000-0000-0000-000000000000}"/>
          </ac:spMkLst>
        </pc:spChg>
        <pc:spChg chg="mod">
          <ac:chgData name="Bianca Xie" userId="5a5f3a72-eff1-4bfe-a5ee-049afba0883c" providerId="ADAL" clId="{CD2F4DEB-47F1-4943-99D8-B3814C415D1A}" dt="2022-08-17T03:18:50.357" v="1468" actId="14100"/>
          <ac:spMkLst>
            <pc:docMk/>
            <pc:sldMk cId="0" sldId="267"/>
            <ac:spMk id="31" creationId="{8D7BAC02-5829-370A-A57D-5024F3213C96}"/>
          </ac:spMkLst>
        </pc:spChg>
        <pc:picChg chg="mod">
          <ac:chgData name="Bianca Xie" userId="5a5f3a72-eff1-4bfe-a5ee-049afba0883c" providerId="ADAL" clId="{CD2F4DEB-47F1-4943-99D8-B3814C415D1A}" dt="2022-08-17T03:10:58.344" v="1392" actId="1076"/>
          <ac:picMkLst>
            <pc:docMk/>
            <pc:sldMk cId="0" sldId="267"/>
            <ac:picMk id="28" creationId="{3054ACA1-B0D4-F1F4-040E-002CB68B9F45}"/>
          </ac:picMkLst>
        </pc:picChg>
      </pc:sldChg>
      <pc:sldChg chg="addSp delSp modSp mod modTransition modAnim">
        <pc:chgData name="Bianca Xie" userId="5a5f3a72-eff1-4bfe-a5ee-049afba0883c" providerId="ADAL" clId="{CD2F4DEB-47F1-4943-99D8-B3814C415D1A}" dt="2022-08-17T03:57:00.433" v="1471"/>
        <pc:sldMkLst>
          <pc:docMk/>
          <pc:sldMk cId="0" sldId="268"/>
        </pc:sldMkLst>
        <pc:spChg chg="mod">
          <ac:chgData name="Bianca Xie" userId="5a5f3a72-eff1-4bfe-a5ee-049afba0883c" providerId="ADAL" clId="{CD2F4DEB-47F1-4943-99D8-B3814C415D1A}" dt="2022-08-17T03:14:00.148" v="1422" actId="14100"/>
          <ac:spMkLst>
            <pc:docMk/>
            <pc:sldMk cId="0" sldId="268"/>
            <ac:spMk id="2" creationId="{00000000-0000-0000-0000-000000000000}"/>
          </ac:spMkLst>
        </pc:spChg>
        <pc:spChg chg="mod">
          <ac:chgData name="Bianca Xie" userId="5a5f3a72-eff1-4bfe-a5ee-049afba0883c" providerId="ADAL" clId="{CD2F4DEB-47F1-4943-99D8-B3814C415D1A}" dt="2022-08-16T07:05:11.122" v="5"/>
          <ac:spMkLst>
            <pc:docMk/>
            <pc:sldMk cId="0" sldId="268"/>
            <ac:spMk id="4" creationId="{00000000-0000-0000-0000-000000000000}"/>
          </ac:spMkLst>
        </pc:spChg>
        <pc:spChg chg="mod">
          <ac:chgData name="Bianca Xie" userId="5a5f3a72-eff1-4bfe-a5ee-049afba0883c" providerId="ADAL" clId="{CD2F4DEB-47F1-4943-99D8-B3814C415D1A}" dt="2022-08-16T07:05:11.122" v="5"/>
          <ac:spMkLst>
            <pc:docMk/>
            <pc:sldMk cId="0" sldId="268"/>
            <ac:spMk id="5" creationId="{00000000-0000-0000-0000-000000000000}"/>
          </ac:spMkLst>
        </pc:spChg>
        <pc:spChg chg="mod">
          <ac:chgData name="Bianca Xie" userId="5a5f3a72-eff1-4bfe-a5ee-049afba0883c" providerId="ADAL" clId="{CD2F4DEB-47F1-4943-99D8-B3814C415D1A}" dt="2022-08-16T07:05:11.122" v="5"/>
          <ac:spMkLst>
            <pc:docMk/>
            <pc:sldMk cId="0" sldId="268"/>
            <ac:spMk id="6" creationId="{00000000-0000-0000-0000-000000000000}"/>
          </ac:spMkLst>
        </pc:spChg>
        <pc:spChg chg="mod">
          <ac:chgData name="Bianca Xie" userId="5a5f3a72-eff1-4bfe-a5ee-049afba0883c" providerId="ADAL" clId="{CD2F4DEB-47F1-4943-99D8-B3814C415D1A}" dt="2022-08-16T07:05:11.122" v="5"/>
          <ac:spMkLst>
            <pc:docMk/>
            <pc:sldMk cId="0" sldId="268"/>
            <ac:spMk id="7" creationId="{00000000-0000-0000-0000-000000000000}"/>
          </ac:spMkLst>
        </pc:spChg>
        <pc:spChg chg="mod">
          <ac:chgData name="Bianca Xie" userId="5a5f3a72-eff1-4bfe-a5ee-049afba0883c" providerId="ADAL" clId="{CD2F4DEB-47F1-4943-99D8-B3814C415D1A}" dt="2022-08-16T07:05:11.122" v="5"/>
          <ac:spMkLst>
            <pc:docMk/>
            <pc:sldMk cId="0" sldId="268"/>
            <ac:spMk id="8" creationId="{00000000-0000-0000-0000-000000000000}"/>
          </ac:spMkLst>
        </pc:spChg>
        <pc:spChg chg="mod">
          <ac:chgData name="Bianca Xie" userId="5a5f3a72-eff1-4bfe-a5ee-049afba0883c" providerId="ADAL" clId="{CD2F4DEB-47F1-4943-99D8-B3814C415D1A}" dt="2022-08-16T07:05:11.122" v="5"/>
          <ac:spMkLst>
            <pc:docMk/>
            <pc:sldMk cId="0" sldId="268"/>
            <ac:spMk id="10" creationId="{00000000-0000-0000-0000-000000000000}"/>
          </ac:spMkLst>
        </pc:spChg>
        <pc:spChg chg="mod">
          <ac:chgData name="Bianca Xie" userId="5a5f3a72-eff1-4bfe-a5ee-049afba0883c" providerId="ADAL" clId="{CD2F4DEB-47F1-4943-99D8-B3814C415D1A}" dt="2022-08-16T07:05:11.122" v="5"/>
          <ac:spMkLst>
            <pc:docMk/>
            <pc:sldMk cId="0" sldId="268"/>
            <ac:spMk id="11" creationId="{00000000-0000-0000-0000-000000000000}"/>
          </ac:spMkLst>
        </pc:spChg>
        <pc:spChg chg="mod">
          <ac:chgData name="Bianca Xie" userId="5a5f3a72-eff1-4bfe-a5ee-049afba0883c" providerId="ADAL" clId="{CD2F4DEB-47F1-4943-99D8-B3814C415D1A}" dt="2022-08-16T07:05:11.122" v="5"/>
          <ac:spMkLst>
            <pc:docMk/>
            <pc:sldMk cId="0" sldId="268"/>
            <ac:spMk id="12" creationId="{00000000-0000-0000-0000-000000000000}"/>
          </ac:spMkLst>
        </pc:spChg>
        <pc:spChg chg="mod">
          <ac:chgData name="Bianca Xie" userId="5a5f3a72-eff1-4bfe-a5ee-049afba0883c" providerId="ADAL" clId="{CD2F4DEB-47F1-4943-99D8-B3814C415D1A}" dt="2022-08-16T07:05:11.122" v="5"/>
          <ac:spMkLst>
            <pc:docMk/>
            <pc:sldMk cId="0" sldId="268"/>
            <ac:spMk id="13" creationId="{00000000-0000-0000-0000-000000000000}"/>
          </ac:spMkLst>
        </pc:spChg>
        <pc:spChg chg="mod">
          <ac:chgData name="Bianca Xie" userId="5a5f3a72-eff1-4bfe-a5ee-049afba0883c" providerId="ADAL" clId="{CD2F4DEB-47F1-4943-99D8-B3814C415D1A}" dt="2022-08-16T07:05:11.122" v="5"/>
          <ac:spMkLst>
            <pc:docMk/>
            <pc:sldMk cId="0" sldId="268"/>
            <ac:spMk id="14" creationId="{00000000-0000-0000-0000-000000000000}"/>
          </ac:spMkLst>
        </pc:spChg>
        <pc:spChg chg="mod">
          <ac:chgData name="Bianca Xie" userId="5a5f3a72-eff1-4bfe-a5ee-049afba0883c" providerId="ADAL" clId="{CD2F4DEB-47F1-4943-99D8-B3814C415D1A}" dt="2022-08-16T07:05:11.122" v="5"/>
          <ac:spMkLst>
            <pc:docMk/>
            <pc:sldMk cId="0" sldId="268"/>
            <ac:spMk id="16" creationId="{00000000-0000-0000-0000-000000000000}"/>
          </ac:spMkLst>
        </pc:spChg>
        <pc:spChg chg="mod">
          <ac:chgData name="Bianca Xie" userId="5a5f3a72-eff1-4bfe-a5ee-049afba0883c" providerId="ADAL" clId="{CD2F4DEB-47F1-4943-99D8-B3814C415D1A}" dt="2022-08-16T07:05:11.122" v="5"/>
          <ac:spMkLst>
            <pc:docMk/>
            <pc:sldMk cId="0" sldId="268"/>
            <ac:spMk id="19" creationId="{00000000-0000-0000-0000-000000000000}"/>
          </ac:spMkLst>
        </pc:spChg>
        <pc:spChg chg="mod">
          <ac:chgData name="Bianca Xie" userId="5a5f3a72-eff1-4bfe-a5ee-049afba0883c" providerId="ADAL" clId="{CD2F4DEB-47F1-4943-99D8-B3814C415D1A}" dt="2022-08-17T03:17:04.399" v="1437" actId="14100"/>
          <ac:spMkLst>
            <pc:docMk/>
            <pc:sldMk cId="0" sldId="268"/>
            <ac:spMk id="22" creationId="{00000000-0000-0000-0000-000000000000}"/>
          </ac:spMkLst>
        </pc:spChg>
        <pc:spChg chg="mod">
          <ac:chgData name="Bianca Xie" userId="5a5f3a72-eff1-4bfe-a5ee-049afba0883c" providerId="ADAL" clId="{CD2F4DEB-47F1-4943-99D8-B3814C415D1A}" dt="2022-08-17T03:16:51.999" v="1435" actId="404"/>
          <ac:spMkLst>
            <pc:docMk/>
            <pc:sldMk cId="0" sldId="268"/>
            <ac:spMk id="25" creationId="{00000000-0000-0000-0000-000000000000}"/>
          </ac:spMkLst>
        </pc:spChg>
        <pc:spChg chg="mod">
          <ac:chgData name="Bianca Xie" userId="5a5f3a72-eff1-4bfe-a5ee-049afba0883c" providerId="ADAL" clId="{CD2F4DEB-47F1-4943-99D8-B3814C415D1A}" dt="2022-08-16T07:05:11.122" v="5"/>
          <ac:spMkLst>
            <pc:docMk/>
            <pc:sldMk cId="0" sldId="268"/>
            <ac:spMk id="28" creationId="{00000000-0000-0000-0000-000000000000}"/>
          </ac:spMkLst>
        </pc:spChg>
        <pc:grpChg chg="mod">
          <ac:chgData name="Bianca Xie" userId="5a5f3a72-eff1-4bfe-a5ee-049afba0883c" providerId="ADAL" clId="{CD2F4DEB-47F1-4943-99D8-B3814C415D1A}" dt="2022-08-16T07:05:11.122" v="5"/>
          <ac:grpSpMkLst>
            <pc:docMk/>
            <pc:sldMk cId="0" sldId="268"/>
            <ac:grpSpMk id="3" creationId="{00000000-0000-0000-0000-000000000000}"/>
          </ac:grpSpMkLst>
        </pc:grpChg>
        <pc:grpChg chg="mod">
          <ac:chgData name="Bianca Xie" userId="5a5f3a72-eff1-4bfe-a5ee-049afba0883c" providerId="ADAL" clId="{CD2F4DEB-47F1-4943-99D8-B3814C415D1A}" dt="2022-08-16T07:05:11.122" v="5"/>
          <ac:grpSpMkLst>
            <pc:docMk/>
            <pc:sldMk cId="0" sldId="268"/>
            <ac:grpSpMk id="9" creationId="{00000000-0000-0000-0000-000000000000}"/>
          </ac:grpSpMkLst>
        </pc:grpChg>
        <pc:grpChg chg="mod">
          <ac:chgData name="Bianca Xie" userId="5a5f3a72-eff1-4bfe-a5ee-049afba0883c" providerId="ADAL" clId="{CD2F4DEB-47F1-4943-99D8-B3814C415D1A}" dt="2022-08-17T03:14:10.978" v="1423" actId="1076"/>
          <ac:grpSpMkLst>
            <pc:docMk/>
            <pc:sldMk cId="0" sldId="268"/>
            <ac:grpSpMk id="21" creationId="{00000000-0000-0000-0000-000000000000}"/>
          </ac:grpSpMkLst>
        </pc:grpChg>
        <pc:grpChg chg="mod">
          <ac:chgData name="Bianca Xie" userId="5a5f3a72-eff1-4bfe-a5ee-049afba0883c" providerId="ADAL" clId="{CD2F4DEB-47F1-4943-99D8-B3814C415D1A}" dt="2022-08-17T03:17:08.249" v="1438" actId="1076"/>
          <ac:grpSpMkLst>
            <pc:docMk/>
            <pc:sldMk cId="0" sldId="268"/>
            <ac:grpSpMk id="24" creationId="{00000000-0000-0000-0000-000000000000}"/>
          </ac:grpSpMkLst>
        </pc:grpChg>
        <pc:picChg chg="add mod">
          <ac:chgData name="Bianca Xie" userId="5a5f3a72-eff1-4bfe-a5ee-049afba0883c" providerId="ADAL" clId="{CD2F4DEB-47F1-4943-99D8-B3814C415D1A}" dt="2022-08-17T03:17:11.949" v="1439" actId="1076"/>
          <ac:picMkLst>
            <pc:docMk/>
            <pc:sldMk cId="0" sldId="268"/>
            <ac:picMk id="4" creationId="{C9C71862-BEDE-0863-6D50-8C4D54A03015}"/>
          </ac:picMkLst>
        </pc:picChg>
        <pc:picChg chg="del mod">
          <ac:chgData name="Bianca Xie" userId="5a5f3a72-eff1-4bfe-a5ee-049afba0883c" providerId="ADAL" clId="{CD2F4DEB-47F1-4943-99D8-B3814C415D1A}" dt="2022-08-17T03:16:05.629" v="1425" actId="478"/>
          <ac:picMkLst>
            <pc:docMk/>
            <pc:sldMk cId="0" sldId="268"/>
            <ac:picMk id="30" creationId="{8BA6FABD-B632-8065-609B-CF3CC845AE42}"/>
          </ac:picMkLst>
        </pc:picChg>
      </pc:sldChg>
      <pc:sldChg chg="modSp del">
        <pc:chgData name="Bianca Xie" userId="5a5f3a72-eff1-4bfe-a5ee-049afba0883c" providerId="ADAL" clId="{CD2F4DEB-47F1-4943-99D8-B3814C415D1A}" dt="2022-08-16T18:20:55.234" v="993" actId="2696"/>
        <pc:sldMkLst>
          <pc:docMk/>
          <pc:sldMk cId="0" sldId="269"/>
        </pc:sldMkLst>
        <pc:spChg chg="mod">
          <ac:chgData name="Bianca Xie" userId="5a5f3a72-eff1-4bfe-a5ee-049afba0883c" providerId="ADAL" clId="{CD2F4DEB-47F1-4943-99D8-B3814C415D1A}" dt="2022-08-16T07:05:11.122" v="5"/>
          <ac:spMkLst>
            <pc:docMk/>
            <pc:sldMk cId="0" sldId="269"/>
            <ac:spMk id="32" creationId="{00000000-0000-0000-0000-000000000000}"/>
          </ac:spMkLst>
        </pc:spChg>
        <pc:spChg chg="mod">
          <ac:chgData name="Bianca Xie" userId="5a5f3a72-eff1-4bfe-a5ee-049afba0883c" providerId="ADAL" clId="{CD2F4DEB-47F1-4943-99D8-B3814C415D1A}" dt="2022-08-16T07:05:11.122" v="5"/>
          <ac:spMkLst>
            <pc:docMk/>
            <pc:sldMk cId="0" sldId="269"/>
            <ac:spMk id="33" creationId="{00000000-0000-0000-0000-000000000000}"/>
          </ac:spMkLst>
        </pc:spChg>
        <pc:spChg chg="mod">
          <ac:chgData name="Bianca Xie" userId="5a5f3a72-eff1-4bfe-a5ee-049afba0883c" providerId="ADAL" clId="{CD2F4DEB-47F1-4943-99D8-B3814C415D1A}" dt="2022-08-16T07:05:11.122" v="5"/>
          <ac:spMkLst>
            <pc:docMk/>
            <pc:sldMk cId="0" sldId="269"/>
            <ac:spMk id="34" creationId="{00000000-0000-0000-0000-000000000000}"/>
          </ac:spMkLst>
        </pc:spChg>
        <pc:spChg chg="mod">
          <ac:chgData name="Bianca Xie" userId="5a5f3a72-eff1-4bfe-a5ee-049afba0883c" providerId="ADAL" clId="{CD2F4DEB-47F1-4943-99D8-B3814C415D1A}" dt="2022-08-16T07:05:11.122" v="5"/>
          <ac:spMkLst>
            <pc:docMk/>
            <pc:sldMk cId="0" sldId="269"/>
            <ac:spMk id="35" creationId="{00000000-0000-0000-0000-000000000000}"/>
          </ac:spMkLst>
        </pc:spChg>
        <pc:spChg chg="mod">
          <ac:chgData name="Bianca Xie" userId="5a5f3a72-eff1-4bfe-a5ee-049afba0883c" providerId="ADAL" clId="{CD2F4DEB-47F1-4943-99D8-B3814C415D1A}" dt="2022-08-16T07:05:11.122" v="5"/>
          <ac:spMkLst>
            <pc:docMk/>
            <pc:sldMk cId="0" sldId="269"/>
            <ac:spMk id="36" creationId="{00000000-0000-0000-0000-000000000000}"/>
          </ac:spMkLst>
        </pc:spChg>
        <pc:spChg chg="mod">
          <ac:chgData name="Bianca Xie" userId="5a5f3a72-eff1-4bfe-a5ee-049afba0883c" providerId="ADAL" clId="{CD2F4DEB-47F1-4943-99D8-B3814C415D1A}" dt="2022-08-16T07:05:11.122" v="5"/>
          <ac:spMkLst>
            <pc:docMk/>
            <pc:sldMk cId="0" sldId="269"/>
            <ac:spMk id="37" creationId="{00000000-0000-0000-0000-000000000000}"/>
          </ac:spMkLst>
        </pc:spChg>
        <pc:spChg chg="mod">
          <ac:chgData name="Bianca Xie" userId="5a5f3a72-eff1-4bfe-a5ee-049afba0883c" providerId="ADAL" clId="{CD2F4DEB-47F1-4943-99D8-B3814C415D1A}" dt="2022-08-16T07:05:11.122" v="5"/>
          <ac:spMkLst>
            <pc:docMk/>
            <pc:sldMk cId="0" sldId="269"/>
            <ac:spMk id="38" creationId="{00000000-0000-0000-0000-000000000000}"/>
          </ac:spMkLst>
        </pc:spChg>
        <pc:spChg chg="mod">
          <ac:chgData name="Bianca Xie" userId="5a5f3a72-eff1-4bfe-a5ee-049afba0883c" providerId="ADAL" clId="{CD2F4DEB-47F1-4943-99D8-B3814C415D1A}" dt="2022-08-16T07:05:11.122" v="5"/>
          <ac:spMkLst>
            <pc:docMk/>
            <pc:sldMk cId="0" sldId="269"/>
            <ac:spMk id="39" creationId="{00000000-0000-0000-0000-000000000000}"/>
          </ac:spMkLst>
        </pc:spChg>
        <pc:spChg chg="mod">
          <ac:chgData name="Bianca Xie" userId="5a5f3a72-eff1-4bfe-a5ee-049afba0883c" providerId="ADAL" clId="{CD2F4DEB-47F1-4943-99D8-B3814C415D1A}" dt="2022-08-16T07:05:11.122" v="5"/>
          <ac:spMkLst>
            <pc:docMk/>
            <pc:sldMk cId="0" sldId="269"/>
            <ac:spMk id="40" creationId="{00000000-0000-0000-0000-000000000000}"/>
          </ac:spMkLst>
        </pc:spChg>
        <pc:spChg chg="mod">
          <ac:chgData name="Bianca Xie" userId="5a5f3a72-eff1-4bfe-a5ee-049afba0883c" providerId="ADAL" clId="{CD2F4DEB-47F1-4943-99D8-B3814C415D1A}" dt="2022-08-16T07:05:11.122" v="5"/>
          <ac:spMkLst>
            <pc:docMk/>
            <pc:sldMk cId="0" sldId="269"/>
            <ac:spMk id="41" creationId="{00000000-0000-0000-0000-000000000000}"/>
          </ac:spMkLst>
        </pc:spChg>
        <pc:spChg chg="mod">
          <ac:chgData name="Bianca Xie" userId="5a5f3a72-eff1-4bfe-a5ee-049afba0883c" providerId="ADAL" clId="{CD2F4DEB-47F1-4943-99D8-B3814C415D1A}" dt="2022-08-16T07:05:11.122" v="5"/>
          <ac:spMkLst>
            <pc:docMk/>
            <pc:sldMk cId="0" sldId="269"/>
            <ac:spMk id="42" creationId="{00000000-0000-0000-0000-000000000000}"/>
          </ac:spMkLst>
        </pc:spChg>
        <pc:spChg chg="mod">
          <ac:chgData name="Bianca Xie" userId="5a5f3a72-eff1-4bfe-a5ee-049afba0883c" providerId="ADAL" clId="{CD2F4DEB-47F1-4943-99D8-B3814C415D1A}" dt="2022-08-16T07:05:11.122" v="5"/>
          <ac:spMkLst>
            <pc:docMk/>
            <pc:sldMk cId="0" sldId="269"/>
            <ac:spMk id="43" creationId="{00000000-0000-0000-0000-000000000000}"/>
          </ac:spMkLst>
        </pc:spChg>
        <pc:spChg chg="mod">
          <ac:chgData name="Bianca Xie" userId="5a5f3a72-eff1-4bfe-a5ee-049afba0883c" providerId="ADAL" clId="{CD2F4DEB-47F1-4943-99D8-B3814C415D1A}" dt="2022-08-16T07:05:11.122" v="5"/>
          <ac:spMkLst>
            <pc:docMk/>
            <pc:sldMk cId="0" sldId="269"/>
            <ac:spMk id="44" creationId="{00000000-0000-0000-0000-000000000000}"/>
          </ac:spMkLst>
        </pc:spChg>
        <pc:spChg chg="mod">
          <ac:chgData name="Bianca Xie" userId="5a5f3a72-eff1-4bfe-a5ee-049afba0883c" providerId="ADAL" clId="{CD2F4DEB-47F1-4943-99D8-B3814C415D1A}" dt="2022-08-16T07:05:11.122" v="5"/>
          <ac:spMkLst>
            <pc:docMk/>
            <pc:sldMk cId="0" sldId="269"/>
            <ac:spMk id="45" creationId="{00000000-0000-0000-0000-000000000000}"/>
          </ac:spMkLst>
        </pc:spChg>
        <pc:spChg chg="mod">
          <ac:chgData name="Bianca Xie" userId="5a5f3a72-eff1-4bfe-a5ee-049afba0883c" providerId="ADAL" clId="{CD2F4DEB-47F1-4943-99D8-B3814C415D1A}" dt="2022-08-16T07:05:11.122" v="5"/>
          <ac:spMkLst>
            <pc:docMk/>
            <pc:sldMk cId="0" sldId="269"/>
            <ac:spMk id="46" creationId="{00000000-0000-0000-0000-000000000000}"/>
          </ac:spMkLst>
        </pc:spChg>
      </pc:sldChg>
      <pc:sldChg chg="addSp delSp modSp mod ord modTransition modAnim">
        <pc:chgData name="Bianca Xie" userId="5a5f3a72-eff1-4bfe-a5ee-049afba0883c" providerId="ADAL" clId="{CD2F4DEB-47F1-4943-99D8-B3814C415D1A}" dt="2022-08-16T19:01:19.516" v="1244" actId="14100"/>
        <pc:sldMkLst>
          <pc:docMk/>
          <pc:sldMk cId="0" sldId="270"/>
        </pc:sldMkLst>
        <pc:spChg chg="mod">
          <ac:chgData name="Bianca Xie" userId="5a5f3a72-eff1-4bfe-a5ee-049afba0883c" providerId="ADAL" clId="{CD2F4DEB-47F1-4943-99D8-B3814C415D1A}" dt="2022-08-16T18:34:50.357" v="1110" actId="14100"/>
          <ac:spMkLst>
            <pc:docMk/>
            <pc:sldMk cId="0" sldId="270"/>
            <ac:spMk id="3" creationId="{00000000-0000-0000-0000-000000000000}"/>
          </ac:spMkLst>
        </pc:spChg>
        <pc:spChg chg="mod">
          <ac:chgData name="Bianca Xie" userId="5a5f3a72-eff1-4bfe-a5ee-049afba0883c" providerId="ADAL" clId="{CD2F4DEB-47F1-4943-99D8-B3814C415D1A}" dt="2022-08-16T18:17:56.927" v="979" actId="12"/>
          <ac:spMkLst>
            <pc:docMk/>
            <pc:sldMk cId="0" sldId="270"/>
            <ac:spMk id="5" creationId="{00000000-0000-0000-0000-000000000000}"/>
          </ac:spMkLst>
        </pc:spChg>
        <pc:spChg chg="mod">
          <ac:chgData name="Bianca Xie" userId="5a5f3a72-eff1-4bfe-a5ee-049afba0883c" providerId="ADAL" clId="{CD2F4DEB-47F1-4943-99D8-B3814C415D1A}" dt="2022-08-16T18:11:41.367" v="794"/>
          <ac:spMkLst>
            <pc:docMk/>
            <pc:sldMk cId="0" sldId="270"/>
            <ac:spMk id="6" creationId="{00000000-0000-0000-0000-000000000000}"/>
          </ac:spMkLst>
        </pc:spChg>
        <pc:spChg chg="mod">
          <ac:chgData name="Bianca Xie" userId="5a5f3a72-eff1-4bfe-a5ee-049afba0883c" providerId="ADAL" clId="{CD2F4DEB-47F1-4943-99D8-B3814C415D1A}" dt="2022-08-16T07:05:11.122" v="5"/>
          <ac:spMkLst>
            <pc:docMk/>
            <pc:sldMk cId="0" sldId="270"/>
            <ac:spMk id="8" creationId="{00000000-0000-0000-0000-000000000000}"/>
          </ac:spMkLst>
        </pc:spChg>
        <pc:spChg chg="mod">
          <ac:chgData name="Bianca Xie" userId="5a5f3a72-eff1-4bfe-a5ee-049afba0883c" providerId="ADAL" clId="{CD2F4DEB-47F1-4943-99D8-B3814C415D1A}" dt="2022-08-16T18:07:19.974" v="694" actId="20577"/>
          <ac:spMkLst>
            <pc:docMk/>
            <pc:sldMk cId="0" sldId="270"/>
            <ac:spMk id="9" creationId="{00000000-0000-0000-0000-000000000000}"/>
          </ac:spMkLst>
        </pc:spChg>
        <pc:spChg chg="mod">
          <ac:chgData name="Bianca Xie" userId="5a5f3a72-eff1-4bfe-a5ee-049afba0883c" providerId="ADAL" clId="{CD2F4DEB-47F1-4943-99D8-B3814C415D1A}" dt="2022-08-16T07:05:11.122" v="5"/>
          <ac:spMkLst>
            <pc:docMk/>
            <pc:sldMk cId="0" sldId="270"/>
            <ac:spMk id="11" creationId="{00000000-0000-0000-0000-000000000000}"/>
          </ac:spMkLst>
        </pc:spChg>
        <pc:spChg chg="mod">
          <ac:chgData name="Bianca Xie" userId="5a5f3a72-eff1-4bfe-a5ee-049afba0883c" providerId="ADAL" clId="{CD2F4DEB-47F1-4943-99D8-B3814C415D1A}" dt="2022-08-16T07:05:11.122" v="5"/>
          <ac:spMkLst>
            <pc:docMk/>
            <pc:sldMk cId="0" sldId="270"/>
            <ac:spMk id="12" creationId="{00000000-0000-0000-0000-000000000000}"/>
          </ac:spMkLst>
        </pc:spChg>
        <pc:spChg chg="add del mod">
          <ac:chgData name="Bianca Xie" userId="5a5f3a72-eff1-4bfe-a5ee-049afba0883c" providerId="ADAL" clId="{CD2F4DEB-47F1-4943-99D8-B3814C415D1A}" dt="2022-08-16T18:07:21.439" v="696"/>
          <ac:spMkLst>
            <pc:docMk/>
            <pc:sldMk cId="0" sldId="270"/>
            <ac:spMk id="13" creationId="{2DA9FC16-D555-F8D5-8DB5-BA7A74A48D02}"/>
          </ac:spMkLst>
        </pc:spChg>
        <pc:spChg chg="add mod">
          <ac:chgData name="Bianca Xie" userId="5a5f3a72-eff1-4bfe-a5ee-049afba0883c" providerId="ADAL" clId="{CD2F4DEB-47F1-4943-99D8-B3814C415D1A}" dt="2022-08-16T18:17:42.330" v="974" actId="1076"/>
          <ac:spMkLst>
            <pc:docMk/>
            <pc:sldMk cId="0" sldId="270"/>
            <ac:spMk id="14" creationId="{AE564353-0A1C-E158-16C0-F4EA0D48D0BC}"/>
          </ac:spMkLst>
        </pc:spChg>
        <pc:spChg chg="add mod">
          <ac:chgData name="Bianca Xie" userId="5a5f3a72-eff1-4bfe-a5ee-049afba0883c" providerId="ADAL" clId="{CD2F4DEB-47F1-4943-99D8-B3814C415D1A}" dt="2022-08-16T19:01:19.516" v="1244" actId="14100"/>
          <ac:spMkLst>
            <pc:docMk/>
            <pc:sldMk cId="0" sldId="270"/>
            <ac:spMk id="15" creationId="{DBAED67E-2663-6943-F73D-EDC13990A6D0}"/>
          </ac:spMkLst>
        </pc:spChg>
        <pc:grpChg chg="mod">
          <ac:chgData name="Bianca Xie" userId="5a5f3a72-eff1-4bfe-a5ee-049afba0883c" providerId="ADAL" clId="{CD2F4DEB-47F1-4943-99D8-B3814C415D1A}" dt="2022-08-16T18:18:34.548" v="985" actId="1076"/>
          <ac:grpSpMkLst>
            <pc:docMk/>
            <pc:sldMk cId="0" sldId="270"/>
            <ac:grpSpMk id="4" creationId="{00000000-0000-0000-0000-000000000000}"/>
          </ac:grpSpMkLst>
        </pc:grpChg>
        <pc:grpChg chg="del">
          <ac:chgData name="Bianca Xie" userId="5a5f3a72-eff1-4bfe-a5ee-049afba0883c" providerId="ADAL" clId="{CD2F4DEB-47F1-4943-99D8-B3814C415D1A}" dt="2022-08-16T18:10:19.955" v="702" actId="478"/>
          <ac:grpSpMkLst>
            <pc:docMk/>
            <pc:sldMk cId="0" sldId="270"/>
            <ac:grpSpMk id="7" creationId="{00000000-0000-0000-0000-000000000000}"/>
          </ac:grpSpMkLst>
        </pc:grpChg>
        <pc:grpChg chg="del">
          <ac:chgData name="Bianca Xie" userId="5a5f3a72-eff1-4bfe-a5ee-049afba0883c" providerId="ADAL" clId="{CD2F4DEB-47F1-4943-99D8-B3814C415D1A}" dt="2022-08-16T18:10:21.797" v="703" actId="478"/>
          <ac:grpSpMkLst>
            <pc:docMk/>
            <pc:sldMk cId="0" sldId="270"/>
            <ac:grpSpMk id="10" creationId="{00000000-0000-0000-0000-000000000000}"/>
          </ac:grpSpMkLst>
        </pc:grpChg>
        <pc:picChg chg="mod">
          <ac:chgData name="Bianca Xie" userId="5a5f3a72-eff1-4bfe-a5ee-049afba0883c" providerId="ADAL" clId="{CD2F4DEB-47F1-4943-99D8-B3814C415D1A}" dt="2022-08-16T18:18:28.782" v="984" actId="1076"/>
          <ac:picMkLst>
            <pc:docMk/>
            <pc:sldMk cId="0" sldId="270"/>
            <ac:picMk id="2" creationId="{00000000-0000-0000-0000-000000000000}"/>
          </ac:picMkLst>
        </pc:picChg>
      </pc:sldChg>
      <pc:sldChg chg="modSp del">
        <pc:chgData name="Bianca Xie" userId="5a5f3a72-eff1-4bfe-a5ee-049afba0883c" providerId="ADAL" clId="{CD2F4DEB-47F1-4943-99D8-B3814C415D1A}" dt="2022-08-16T18:20:56.815" v="994" actId="2696"/>
        <pc:sldMkLst>
          <pc:docMk/>
          <pc:sldMk cId="0" sldId="271"/>
        </pc:sldMkLst>
        <pc:spChg chg="mod">
          <ac:chgData name="Bianca Xie" userId="5a5f3a72-eff1-4bfe-a5ee-049afba0883c" providerId="ADAL" clId="{CD2F4DEB-47F1-4943-99D8-B3814C415D1A}" dt="2022-08-16T07:05:11.122" v="5"/>
          <ac:spMkLst>
            <pc:docMk/>
            <pc:sldMk cId="0" sldId="271"/>
            <ac:spMk id="2" creationId="{00000000-0000-0000-0000-000000000000}"/>
          </ac:spMkLst>
        </pc:spChg>
        <pc:spChg chg="mod">
          <ac:chgData name="Bianca Xie" userId="5a5f3a72-eff1-4bfe-a5ee-049afba0883c" providerId="ADAL" clId="{CD2F4DEB-47F1-4943-99D8-B3814C415D1A}" dt="2022-08-16T07:05:11.122" v="5"/>
          <ac:spMkLst>
            <pc:docMk/>
            <pc:sldMk cId="0" sldId="271"/>
            <ac:spMk id="4" creationId="{00000000-0000-0000-0000-000000000000}"/>
          </ac:spMkLst>
        </pc:spChg>
        <pc:spChg chg="mod">
          <ac:chgData name="Bianca Xie" userId="5a5f3a72-eff1-4bfe-a5ee-049afba0883c" providerId="ADAL" clId="{CD2F4DEB-47F1-4943-99D8-B3814C415D1A}" dt="2022-08-16T07:05:11.122" v="5"/>
          <ac:spMkLst>
            <pc:docMk/>
            <pc:sldMk cId="0" sldId="271"/>
            <ac:spMk id="5" creationId="{00000000-0000-0000-0000-000000000000}"/>
          </ac:spMkLst>
        </pc:spChg>
        <pc:spChg chg="mod">
          <ac:chgData name="Bianca Xie" userId="5a5f3a72-eff1-4bfe-a5ee-049afba0883c" providerId="ADAL" clId="{CD2F4DEB-47F1-4943-99D8-B3814C415D1A}" dt="2022-08-16T07:05:11.122" v="5"/>
          <ac:spMkLst>
            <pc:docMk/>
            <pc:sldMk cId="0" sldId="271"/>
            <ac:spMk id="8" creationId="{00000000-0000-0000-0000-000000000000}"/>
          </ac:spMkLst>
        </pc:spChg>
        <pc:spChg chg="mod">
          <ac:chgData name="Bianca Xie" userId="5a5f3a72-eff1-4bfe-a5ee-049afba0883c" providerId="ADAL" clId="{CD2F4DEB-47F1-4943-99D8-B3814C415D1A}" dt="2022-08-16T07:05:11.122" v="5"/>
          <ac:spMkLst>
            <pc:docMk/>
            <pc:sldMk cId="0" sldId="271"/>
            <ac:spMk id="9" creationId="{00000000-0000-0000-0000-000000000000}"/>
          </ac:spMkLst>
        </pc:spChg>
        <pc:spChg chg="mod">
          <ac:chgData name="Bianca Xie" userId="5a5f3a72-eff1-4bfe-a5ee-049afba0883c" providerId="ADAL" clId="{CD2F4DEB-47F1-4943-99D8-B3814C415D1A}" dt="2022-08-16T07:05:11.122" v="5"/>
          <ac:spMkLst>
            <pc:docMk/>
            <pc:sldMk cId="0" sldId="271"/>
            <ac:spMk id="12" creationId="{00000000-0000-0000-0000-000000000000}"/>
          </ac:spMkLst>
        </pc:spChg>
        <pc:spChg chg="mod">
          <ac:chgData name="Bianca Xie" userId="5a5f3a72-eff1-4bfe-a5ee-049afba0883c" providerId="ADAL" clId="{CD2F4DEB-47F1-4943-99D8-B3814C415D1A}" dt="2022-08-16T07:05:11.122" v="5"/>
          <ac:spMkLst>
            <pc:docMk/>
            <pc:sldMk cId="0" sldId="271"/>
            <ac:spMk id="13" creationId="{00000000-0000-0000-0000-000000000000}"/>
          </ac:spMkLst>
        </pc:spChg>
      </pc:sldChg>
      <pc:sldChg chg="addSp delSp modSp mod modTransition">
        <pc:chgData name="Bianca Xie" userId="5a5f3a72-eff1-4bfe-a5ee-049afba0883c" providerId="ADAL" clId="{CD2F4DEB-47F1-4943-99D8-B3814C415D1A}" dt="2022-08-16T18:24:53.439" v="1034"/>
        <pc:sldMkLst>
          <pc:docMk/>
          <pc:sldMk cId="0" sldId="272"/>
        </pc:sldMkLst>
        <pc:spChg chg="mod">
          <ac:chgData name="Bianca Xie" userId="5a5f3a72-eff1-4bfe-a5ee-049afba0883c" providerId="ADAL" clId="{CD2F4DEB-47F1-4943-99D8-B3814C415D1A}" dt="2022-08-16T18:23:09.724" v="1009" actId="1076"/>
          <ac:spMkLst>
            <pc:docMk/>
            <pc:sldMk cId="0" sldId="272"/>
            <ac:spMk id="4" creationId="{00000000-0000-0000-0000-000000000000}"/>
          </ac:spMkLst>
        </pc:spChg>
        <pc:spChg chg="mod">
          <ac:chgData name="Bianca Xie" userId="5a5f3a72-eff1-4bfe-a5ee-049afba0883c" providerId="ADAL" clId="{CD2F4DEB-47F1-4943-99D8-B3814C415D1A}" dt="2022-08-16T16:27:52.918" v="62"/>
          <ac:spMkLst>
            <pc:docMk/>
            <pc:sldMk cId="0" sldId="272"/>
            <ac:spMk id="5" creationId="{00000000-0000-0000-0000-000000000000}"/>
          </ac:spMkLst>
        </pc:spChg>
        <pc:spChg chg="add del mod">
          <ac:chgData name="Bianca Xie" userId="5a5f3a72-eff1-4bfe-a5ee-049afba0883c" providerId="ADAL" clId="{CD2F4DEB-47F1-4943-99D8-B3814C415D1A}" dt="2022-08-16T18:22:20.615" v="1008" actId="478"/>
          <ac:spMkLst>
            <pc:docMk/>
            <pc:sldMk cId="0" sldId="272"/>
            <ac:spMk id="7" creationId="{F311D172-D009-01BE-ED27-22C1847EC1C8}"/>
          </ac:spMkLst>
        </pc:spChg>
        <pc:grpChg chg="mod">
          <ac:chgData name="Bianca Xie" userId="5a5f3a72-eff1-4bfe-a5ee-049afba0883c" providerId="ADAL" clId="{CD2F4DEB-47F1-4943-99D8-B3814C415D1A}" dt="2022-08-16T16:27:52.918" v="62"/>
          <ac:grpSpMkLst>
            <pc:docMk/>
            <pc:sldMk cId="0" sldId="272"/>
            <ac:grpSpMk id="3" creationId="{00000000-0000-0000-0000-000000000000}"/>
          </ac:grpSpMkLst>
        </pc:grpChg>
      </pc:sldChg>
      <pc:sldChg chg="addSp delSp modSp del mod modTransition">
        <pc:chgData name="Bianca Xie" userId="5a5f3a72-eff1-4bfe-a5ee-049afba0883c" providerId="ADAL" clId="{CD2F4DEB-47F1-4943-99D8-B3814C415D1A}" dt="2022-08-17T03:58:27.584" v="1476" actId="2696"/>
        <pc:sldMkLst>
          <pc:docMk/>
          <pc:sldMk cId="0" sldId="273"/>
        </pc:sldMkLst>
        <pc:spChg chg="mod">
          <ac:chgData name="Bianca Xie" userId="5a5f3a72-eff1-4bfe-a5ee-049afba0883c" providerId="ADAL" clId="{CD2F4DEB-47F1-4943-99D8-B3814C415D1A}" dt="2022-08-16T07:05:11.122" v="5"/>
          <ac:spMkLst>
            <pc:docMk/>
            <pc:sldMk cId="0" sldId="273"/>
            <ac:spMk id="3" creationId="{00000000-0000-0000-0000-000000000000}"/>
          </ac:spMkLst>
        </pc:spChg>
        <pc:spChg chg="mod">
          <ac:chgData name="Bianca Xie" userId="5a5f3a72-eff1-4bfe-a5ee-049afba0883c" providerId="ADAL" clId="{CD2F4DEB-47F1-4943-99D8-B3814C415D1A}" dt="2022-08-16T07:05:11.122" v="5"/>
          <ac:spMkLst>
            <pc:docMk/>
            <pc:sldMk cId="0" sldId="273"/>
            <ac:spMk id="4" creationId="{00000000-0000-0000-0000-000000000000}"/>
          </ac:spMkLst>
        </pc:spChg>
        <pc:grpChg chg="mod">
          <ac:chgData name="Bianca Xie" userId="5a5f3a72-eff1-4bfe-a5ee-049afba0883c" providerId="ADAL" clId="{CD2F4DEB-47F1-4943-99D8-B3814C415D1A}" dt="2022-08-16T07:05:11.122" v="5"/>
          <ac:grpSpMkLst>
            <pc:docMk/>
            <pc:sldMk cId="0" sldId="273"/>
            <ac:grpSpMk id="2" creationId="{00000000-0000-0000-0000-000000000000}"/>
          </ac:grpSpMkLst>
        </pc:grpChg>
        <pc:picChg chg="add del mod">
          <ac:chgData name="Bianca Xie" userId="5a5f3a72-eff1-4bfe-a5ee-049afba0883c" providerId="ADAL" clId="{CD2F4DEB-47F1-4943-99D8-B3814C415D1A}" dt="2022-08-16T07:07:22.078" v="23" actId="478"/>
          <ac:picMkLst>
            <pc:docMk/>
            <pc:sldMk cId="0" sldId="273"/>
            <ac:picMk id="30" creationId="{E95D301D-0D4D-C109-87C9-666C310FA9DD}"/>
          </ac:picMkLst>
        </pc:picChg>
      </pc:sldChg>
      <pc:sldChg chg="modSp mod">
        <pc:chgData name="Bianca Xie" userId="5a5f3a72-eff1-4bfe-a5ee-049afba0883c" providerId="ADAL" clId="{CD2F4DEB-47F1-4943-99D8-B3814C415D1A}" dt="2022-08-17T03:10:32.361" v="1388" actId="1076"/>
        <pc:sldMkLst>
          <pc:docMk/>
          <pc:sldMk cId="1238474063" sldId="274"/>
        </pc:sldMkLst>
        <pc:picChg chg="mod">
          <ac:chgData name="Bianca Xie" userId="5a5f3a72-eff1-4bfe-a5ee-049afba0883c" providerId="ADAL" clId="{CD2F4DEB-47F1-4943-99D8-B3814C415D1A}" dt="2022-08-17T03:10:32.361" v="1388" actId="1076"/>
          <ac:picMkLst>
            <pc:docMk/>
            <pc:sldMk cId="1238474063" sldId="274"/>
            <ac:picMk id="5" creationId="{09547246-2E3D-E7B3-D386-0FF43AA90BCC}"/>
          </ac:picMkLst>
        </pc:picChg>
      </pc:sldChg>
      <pc:sldChg chg="modSp mod">
        <pc:chgData name="Bianca Xie" userId="5a5f3a72-eff1-4bfe-a5ee-049afba0883c" providerId="ADAL" clId="{CD2F4DEB-47F1-4943-99D8-B3814C415D1A}" dt="2022-08-17T02:32:29.769" v="1335" actId="403"/>
        <pc:sldMkLst>
          <pc:docMk/>
          <pc:sldMk cId="2846728964" sldId="275"/>
        </pc:sldMkLst>
        <pc:spChg chg="mod">
          <ac:chgData name="Bianca Xie" userId="5a5f3a72-eff1-4bfe-a5ee-049afba0883c" providerId="ADAL" clId="{CD2F4DEB-47F1-4943-99D8-B3814C415D1A}" dt="2022-08-17T02:32:11.336" v="1328" actId="403"/>
          <ac:spMkLst>
            <pc:docMk/>
            <pc:sldMk cId="2846728964" sldId="275"/>
            <ac:spMk id="15" creationId="{E6A10957-B911-E21F-128D-EED21AA06629}"/>
          </ac:spMkLst>
        </pc:spChg>
        <pc:spChg chg="mod">
          <ac:chgData name="Bianca Xie" userId="5a5f3a72-eff1-4bfe-a5ee-049afba0883c" providerId="ADAL" clId="{CD2F4DEB-47F1-4943-99D8-B3814C415D1A}" dt="2022-08-17T02:32:26.170" v="1334" actId="14100"/>
          <ac:spMkLst>
            <pc:docMk/>
            <pc:sldMk cId="2846728964" sldId="275"/>
            <ac:spMk id="42" creationId="{BC56602A-B882-D03C-BD1A-14D8EA640670}"/>
          </ac:spMkLst>
        </pc:spChg>
        <pc:spChg chg="mod">
          <ac:chgData name="Bianca Xie" userId="5a5f3a72-eff1-4bfe-a5ee-049afba0883c" providerId="ADAL" clId="{CD2F4DEB-47F1-4943-99D8-B3814C415D1A}" dt="2022-08-17T02:32:29.769" v="1335" actId="403"/>
          <ac:spMkLst>
            <pc:docMk/>
            <pc:sldMk cId="2846728964" sldId="275"/>
            <ac:spMk id="44" creationId="{E6A10957-B911-E21F-128D-EED21AA06629}"/>
          </ac:spMkLst>
        </pc:spChg>
      </pc:sldChg>
      <pc:sldChg chg="addSp modSp mod modAnim">
        <pc:chgData name="Bianca Xie" userId="5a5f3a72-eff1-4bfe-a5ee-049afba0883c" providerId="ADAL" clId="{CD2F4DEB-47F1-4943-99D8-B3814C415D1A}" dt="2022-08-17T03:58:09.849" v="1475"/>
        <pc:sldMkLst>
          <pc:docMk/>
          <pc:sldMk cId="2371986590" sldId="278"/>
        </pc:sldMkLst>
        <pc:spChg chg="mod">
          <ac:chgData name="Bianca Xie" userId="5a5f3a72-eff1-4bfe-a5ee-049afba0883c" providerId="ADAL" clId="{CD2F4DEB-47F1-4943-99D8-B3814C415D1A}" dt="2022-08-17T03:18:23.853" v="1463" actId="5793"/>
          <ac:spMkLst>
            <pc:docMk/>
            <pc:sldMk cId="2371986590" sldId="278"/>
            <ac:spMk id="3" creationId="{8AC4C910-2295-E9A1-1388-DD18EC0F1846}"/>
          </ac:spMkLst>
        </pc:spChg>
        <pc:picChg chg="add mod">
          <ac:chgData name="Bianca Xie" userId="5a5f3a72-eff1-4bfe-a5ee-049afba0883c" providerId="ADAL" clId="{CD2F4DEB-47F1-4943-99D8-B3814C415D1A}" dt="2022-08-17T03:18:42.606" v="1467" actId="1076"/>
          <ac:picMkLst>
            <pc:docMk/>
            <pc:sldMk cId="2371986590" sldId="278"/>
            <ac:picMk id="4" creationId="{FD64C3C3-C39B-0489-4068-26D51FB994C4}"/>
          </ac:picMkLst>
        </pc:picChg>
      </pc:sldChg>
      <pc:sldChg chg="addSp delSp modSp mod modAnim">
        <pc:chgData name="Bianca Xie" userId="5a5f3a72-eff1-4bfe-a5ee-049afba0883c" providerId="ADAL" clId="{CD2F4DEB-47F1-4943-99D8-B3814C415D1A}" dt="2022-08-17T03:56:48.569" v="1470"/>
        <pc:sldMkLst>
          <pc:docMk/>
          <pc:sldMk cId="1133509677" sldId="279"/>
        </pc:sldMkLst>
        <pc:spChg chg="mod">
          <ac:chgData name="Bianca Xie" userId="5a5f3a72-eff1-4bfe-a5ee-049afba0883c" providerId="ADAL" clId="{CD2F4DEB-47F1-4943-99D8-B3814C415D1A}" dt="2022-08-17T03:17:57.229" v="1458" actId="403"/>
          <ac:spMkLst>
            <pc:docMk/>
            <pc:sldMk cId="1133509677" sldId="279"/>
            <ac:spMk id="2" creationId="{36CD4A5D-9337-F8CE-2735-4D3212CB8513}"/>
          </ac:spMkLst>
        </pc:spChg>
        <pc:spChg chg="mod">
          <ac:chgData name="Bianca Xie" userId="5a5f3a72-eff1-4bfe-a5ee-049afba0883c" providerId="ADAL" clId="{CD2F4DEB-47F1-4943-99D8-B3814C415D1A}" dt="2022-08-17T03:17:42.861" v="1446" actId="207"/>
          <ac:spMkLst>
            <pc:docMk/>
            <pc:sldMk cId="1133509677" sldId="279"/>
            <ac:spMk id="3" creationId="{BE7A4125-C64C-C56F-DDA8-6B83A6E42CD5}"/>
          </ac:spMkLst>
        </pc:spChg>
        <pc:spChg chg="mod">
          <ac:chgData name="Bianca Xie" userId="5a5f3a72-eff1-4bfe-a5ee-049afba0883c" providerId="ADAL" clId="{CD2F4DEB-47F1-4943-99D8-B3814C415D1A}" dt="2022-08-17T03:17:45.567" v="1447" actId="207"/>
          <ac:spMkLst>
            <pc:docMk/>
            <pc:sldMk cId="1133509677" sldId="279"/>
            <ac:spMk id="4" creationId="{2CB2B30C-5B1C-5F65-423F-54722DB141AD}"/>
          </ac:spMkLst>
        </pc:spChg>
        <pc:spChg chg="del">
          <ac:chgData name="Bianca Xie" userId="5a5f3a72-eff1-4bfe-a5ee-049afba0883c" providerId="ADAL" clId="{CD2F4DEB-47F1-4943-99D8-B3814C415D1A}" dt="2022-08-17T03:13:32.549" v="1415" actId="478"/>
          <ac:spMkLst>
            <pc:docMk/>
            <pc:sldMk cId="1133509677" sldId="279"/>
            <ac:spMk id="5" creationId="{FCC95F36-0BE5-40C0-982B-F855356CD541}"/>
          </ac:spMkLst>
        </pc:spChg>
        <pc:spChg chg="mod">
          <ac:chgData name="Bianca Xie" userId="5a5f3a72-eff1-4bfe-a5ee-049afba0883c" providerId="ADAL" clId="{CD2F4DEB-47F1-4943-99D8-B3814C415D1A}" dt="2022-08-17T03:17:39.198" v="1445" actId="1076"/>
          <ac:spMkLst>
            <pc:docMk/>
            <pc:sldMk cId="1133509677" sldId="279"/>
            <ac:spMk id="6" creationId="{E799D2C6-B874-9991-AE72-43A1D9E81C48}"/>
          </ac:spMkLst>
        </pc:spChg>
        <pc:picChg chg="add mod">
          <ac:chgData name="Bianca Xie" userId="5a5f3a72-eff1-4bfe-a5ee-049afba0883c" providerId="ADAL" clId="{CD2F4DEB-47F1-4943-99D8-B3814C415D1A}" dt="2022-08-17T03:19:06.261" v="1469" actId="1076"/>
          <ac:picMkLst>
            <pc:docMk/>
            <pc:sldMk cId="1133509677" sldId="279"/>
            <ac:picMk id="7" creationId="{F23232F1-F879-6BEA-A555-3BAC11FFF781}"/>
          </ac:picMkLst>
        </pc:picChg>
      </pc:sldChg>
      <pc:sldChg chg="modSp mod">
        <pc:chgData name="Bianca Xie" userId="5a5f3a72-eff1-4bfe-a5ee-049afba0883c" providerId="ADAL" clId="{CD2F4DEB-47F1-4943-99D8-B3814C415D1A}" dt="2022-08-17T03:13:20.599" v="1414" actId="27636"/>
        <pc:sldMkLst>
          <pc:docMk/>
          <pc:sldMk cId="2757801670" sldId="280"/>
        </pc:sldMkLst>
        <pc:spChg chg="mod">
          <ac:chgData name="Bianca Xie" userId="5a5f3a72-eff1-4bfe-a5ee-049afba0883c" providerId="ADAL" clId="{CD2F4DEB-47F1-4943-99D8-B3814C415D1A}" dt="2022-08-17T03:13:20.599" v="1414" actId="27636"/>
          <ac:spMkLst>
            <pc:docMk/>
            <pc:sldMk cId="2757801670" sldId="280"/>
            <ac:spMk id="3" creationId="{1995DD2B-2AE1-568A-4BFA-8E91C85C8EAE}"/>
          </ac:spMkLst>
        </pc:spChg>
      </pc:sldChg>
      <pc:sldMasterChg chg="modTransition modSldLayout">
        <pc:chgData name="Bianca Xie" userId="5a5f3a72-eff1-4bfe-a5ee-049afba0883c" providerId="ADAL" clId="{CD2F4DEB-47F1-4943-99D8-B3814C415D1A}" dt="2022-08-16T18:23:43.413" v="1011"/>
        <pc:sldMasterMkLst>
          <pc:docMk/>
          <pc:sldMasterMk cId="0" sldId="2147483648"/>
        </pc:sldMasterMkLst>
        <pc:sldLayoutChg chg="modTransition">
          <pc:chgData name="Bianca Xie" userId="5a5f3a72-eff1-4bfe-a5ee-049afba0883c" providerId="ADAL" clId="{CD2F4DEB-47F1-4943-99D8-B3814C415D1A}" dt="2022-08-16T18:23:43.413" v="1011"/>
          <pc:sldLayoutMkLst>
            <pc:docMk/>
            <pc:sldMasterMk cId="0" sldId="2147483648"/>
            <pc:sldLayoutMk cId="0" sldId="2147483649"/>
          </pc:sldLayoutMkLst>
        </pc:sldLayoutChg>
        <pc:sldLayoutChg chg="modTransition">
          <pc:chgData name="Bianca Xie" userId="5a5f3a72-eff1-4bfe-a5ee-049afba0883c" providerId="ADAL" clId="{CD2F4DEB-47F1-4943-99D8-B3814C415D1A}" dt="2022-08-16T18:23:43.413" v="1011"/>
          <pc:sldLayoutMkLst>
            <pc:docMk/>
            <pc:sldMasterMk cId="0" sldId="2147483648"/>
            <pc:sldLayoutMk cId="0" sldId="2147483650"/>
          </pc:sldLayoutMkLst>
        </pc:sldLayoutChg>
        <pc:sldLayoutChg chg="modTransition">
          <pc:chgData name="Bianca Xie" userId="5a5f3a72-eff1-4bfe-a5ee-049afba0883c" providerId="ADAL" clId="{CD2F4DEB-47F1-4943-99D8-B3814C415D1A}" dt="2022-08-16T18:23:43.413" v="1011"/>
          <pc:sldLayoutMkLst>
            <pc:docMk/>
            <pc:sldMasterMk cId="0" sldId="2147483648"/>
            <pc:sldLayoutMk cId="0" sldId="2147483651"/>
          </pc:sldLayoutMkLst>
        </pc:sldLayoutChg>
        <pc:sldLayoutChg chg="modTransition">
          <pc:chgData name="Bianca Xie" userId="5a5f3a72-eff1-4bfe-a5ee-049afba0883c" providerId="ADAL" clId="{CD2F4DEB-47F1-4943-99D8-B3814C415D1A}" dt="2022-08-16T18:23:43.413" v="1011"/>
          <pc:sldLayoutMkLst>
            <pc:docMk/>
            <pc:sldMasterMk cId="0" sldId="2147483648"/>
            <pc:sldLayoutMk cId="0" sldId="2147483652"/>
          </pc:sldLayoutMkLst>
        </pc:sldLayoutChg>
        <pc:sldLayoutChg chg="modTransition">
          <pc:chgData name="Bianca Xie" userId="5a5f3a72-eff1-4bfe-a5ee-049afba0883c" providerId="ADAL" clId="{CD2F4DEB-47F1-4943-99D8-B3814C415D1A}" dt="2022-08-16T18:23:43.413" v="1011"/>
          <pc:sldLayoutMkLst>
            <pc:docMk/>
            <pc:sldMasterMk cId="0" sldId="2147483648"/>
            <pc:sldLayoutMk cId="0" sldId="2147483653"/>
          </pc:sldLayoutMkLst>
        </pc:sldLayoutChg>
        <pc:sldLayoutChg chg="modTransition">
          <pc:chgData name="Bianca Xie" userId="5a5f3a72-eff1-4bfe-a5ee-049afba0883c" providerId="ADAL" clId="{CD2F4DEB-47F1-4943-99D8-B3814C415D1A}" dt="2022-08-16T18:23:43.413" v="1011"/>
          <pc:sldLayoutMkLst>
            <pc:docMk/>
            <pc:sldMasterMk cId="0" sldId="2147483648"/>
            <pc:sldLayoutMk cId="0" sldId="2147483654"/>
          </pc:sldLayoutMkLst>
        </pc:sldLayoutChg>
        <pc:sldLayoutChg chg="modTransition">
          <pc:chgData name="Bianca Xie" userId="5a5f3a72-eff1-4bfe-a5ee-049afba0883c" providerId="ADAL" clId="{CD2F4DEB-47F1-4943-99D8-B3814C415D1A}" dt="2022-08-16T18:23:43.413" v="1011"/>
          <pc:sldLayoutMkLst>
            <pc:docMk/>
            <pc:sldMasterMk cId="0" sldId="2147483648"/>
            <pc:sldLayoutMk cId="0" sldId="2147483655"/>
          </pc:sldLayoutMkLst>
        </pc:sldLayoutChg>
        <pc:sldLayoutChg chg="modTransition">
          <pc:chgData name="Bianca Xie" userId="5a5f3a72-eff1-4bfe-a5ee-049afba0883c" providerId="ADAL" clId="{CD2F4DEB-47F1-4943-99D8-B3814C415D1A}" dt="2022-08-16T18:23:43.413" v="1011"/>
          <pc:sldLayoutMkLst>
            <pc:docMk/>
            <pc:sldMasterMk cId="0" sldId="2147483648"/>
            <pc:sldLayoutMk cId="0" sldId="2147483656"/>
          </pc:sldLayoutMkLst>
        </pc:sldLayoutChg>
        <pc:sldLayoutChg chg="modTransition">
          <pc:chgData name="Bianca Xie" userId="5a5f3a72-eff1-4bfe-a5ee-049afba0883c" providerId="ADAL" clId="{CD2F4DEB-47F1-4943-99D8-B3814C415D1A}" dt="2022-08-16T18:23:43.413" v="1011"/>
          <pc:sldLayoutMkLst>
            <pc:docMk/>
            <pc:sldMasterMk cId="0" sldId="2147483648"/>
            <pc:sldLayoutMk cId="0" sldId="2147483657"/>
          </pc:sldLayoutMkLst>
        </pc:sldLayoutChg>
        <pc:sldLayoutChg chg="modTransition">
          <pc:chgData name="Bianca Xie" userId="5a5f3a72-eff1-4bfe-a5ee-049afba0883c" providerId="ADAL" clId="{CD2F4DEB-47F1-4943-99D8-B3814C415D1A}" dt="2022-08-16T18:23:43.413" v="1011"/>
          <pc:sldLayoutMkLst>
            <pc:docMk/>
            <pc:sldMasterMk cId="0" sldId="2147483648"/>
            <pc:sldLayoutMk cId="0" sldId="2147483658"/>
          </pc:sldLayoutMkLst>
        </pc:sldLayoutChg>
        <pc:sldLayoutChg chg="modTransition">
          <pc:chgData name="Bianca Xie" userId="5a5f3a72-eff1-4bfe-a5ee-049afba0883c" providerId="ADAL" clId="{CD2F4DEB-47F1-4943-99D8-B3814C415D1A}" dt="2022-08-16T18:23:43.413" v="1011"/>
          <pc:sldLayoutMkLst>
            <pc:docMk/>
            <pc:sldMasterMk cId="0" sldId="2147483648"/>
            <pc:sldLayoutMk cId="0" sldId="2147483659"/>
          </pc:sldLayoutMkLst>
        </pc:sldLayoutChg>
      </pc:sldMasterChg>
    </pc:docChg>
  </pc:docChgLst>
  <pc:docChgLst>
    <pc:chgData name="Sihao Feng" userId="S::sfeng56@uw.edu::944aaad9-4269-435a-be64-73d49e10b664" providerId="AD" clId="Web-{92141500-FBE6-AE06-EB46-5EBB1416F125}"/>
    <pc:docChg chg="addSld delSld">
      <pc:chgData name="Sihao Feng" userId="S::sfeng56@uw.edu::944aaad9-4269-435a-be64-73d49e10b664" providerId="AD" clId="Web-{92141500-FBE6-AE06-EB46-5EBB1416F125}" dt="2022-08-17T00:45:20.915" v="1"/>
      <pc:docMkLst>
        <pc:docMk/>
      </pc:docMkLst>
      <pc:sldChg chg="new del">
        <pc:chgData name="Sihao Feng" userId="S::sfeng56@uw.edu::944aaad9-4269-435a-be64-73d49e10b664" providerId="AD" clId="Web-{92141500-FBE6-AE06-EB46-5EBB1416F125}" dt="2022-08-17T00:45:20.915" v="1"/>
        <pc:sldMkLst>
          <pc:docMk/>
          <pc:sldMk cId="336068171"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F3F085-6026-0A44-AA26-C19E5FE26010}" type="datetimeFigureOut">
              <a:rPr lang="en-US" smtClean="0"/>
              <a:t>8/16/2022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E2579-D6BA-2E4D-A5FB-6AAC0802D5E7}" type="slidenum">
              <a:rPr lang="en-US" smtClean="0"/>
              <a:t>‹#›</a:t>
            </a:fld>
            <a:endParaRPr lang="en-US"/>
          </a:p>
        </p:txBody>
      </p:sp>
    </p:spTree>
    <p:extLst>
      <p:ext uri="{BB962C8B-B14F-4D97-AF65-F5344CB8AC3E}">
        <p14:creationId xmlns:p14="http://schemas.microsoft.com/office/powerpoint/2010/main" val="341321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BE2579-D6BA-2E4D-A5FB-6AAC0802D5E7}" type="slidenum">
              <a:rPr lang="en-US" smtClean="0"/>
              <a:t>1</a:t>
            </a:fld>
            <a:endParaRPr lang="en-US"/>
          </a:p>
        </p:txBody>
      </p:sp>
    </p:spTree>
    <p:extLst>
      <p:ext uri="{BB962C8B-B14F-4D97-AF65-F5344CB8AC3E}">
        <p14:creationId xmlns:p14="http://schemas.microsoft.com/office/powerpoint/2010/main" val="78296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research question is what are the top three factors contributing to people getting COVID-19 in terms of diet</a:t>
            </a:r>
          </a:p>
          <a:p>
            <a:r>
              <a:rPr lang="en-US" sz="1200" b="0" i="0" u="none" strike="noStrike" kern="1200">
                <a:solidFill>
                  <a:schemeClr val="tx1"/>
                </a:solidFill>
                <a:effectLst/>
                <a:latin typeface="+mn-lt"/>
                <a:ea typeface="+mn-ea"/>
                <a:cs typeface="+mn-cs"/>
              </a:rPr>
              <a:t>To figure out the top three factors, we use the correlation coefficient to represent how strong the connection between different diet ingredients and confirmed cases, recovery rate, and deaths.</a:t>
            </a:r>
          </a:p>
          <a:p>
            <a:r>
              <a:rPr lang="en-US" sz="1200" b="0" i="0" u="none" strike="noStrike" kern="1200">
                <a:solidFill>
                  <a:schemeClr val="tx1"/>
                </a:solidFill>
                <a:effectLst/>
                <a:latin typeface="+mn-lt"/>
                <a:ea typeface="+mn-ea"/>
                <a:cs typeface="+mn-cs"/>
              </a:rPr>
              <a:t>As the heatmap shown, we can know that top 3 factors are animal products, animal fats, and milk. </a:t>
            </a:r>
          </a:p>
          <a:p>
            <a:r>
              <a:rPr lang="en-US" sz="1200" b="0" i="0" u="none" strike="noStrike" kern="1200">
                <a:solidFill>
                  <a:schemeClr val="tx1"/>
                </a:solidFill>
                <a:effectLst/>
                <a:latin typeface="+mn-lt"/>
                <a:ea typeface="+mn-ea"/>
                <a:cs typeface="+mn-cs"/>
              </a:rPr>
              <a:t>It may be quite surprising that milk would contribute to covid-19. Therefore, we did some further research. There are indeed some papers indicates that different dairy products might lead to different degrees of getting COVID-19, and high-fat-dairy-products may increase the probability of COVID-19. </a:t>
            </a:r>
          </a:p>
          <a:p>
            <a:r>
              <a:rPr lang="en-US" sz="1200" b="0" i="0" u="none" strike="noStrike" kern="1200">
                <a:solidFill>
                  <a:schemeClr val="tx1"/>
                </a:solidFill>
                <a:effectLst/>
                <a:latin typeface="+mn-lt"/>
                <a:ea typeface="+mn-ea"/>
                <a:cs typeface="+mn-cs"/>
              </a:rPr>
              <a:t>Since our data resource does not provide a specific description of the variety of dairy product, our result is actually reasonable though unexpected.</a:t>
            </a:r>
            <a:endParaRPr lang="en-US"/>
          </a:p>
        </p:txBody>
      </p:sp>
      <p:sp>
        <p:nvSpPr>
          <p:cNvPr id="4" name="Slide Number Placeholder 3"/>
          <p:cNvSpPr>
            <a:spLocks noGrp="1"/>
          </p:cNvSpPr>
          <p:nvPr>
            <p:ph type="sldNum" sz="quarter" idx="5"/>
          </p:nvPr>
        </p:nvSpPr>
        <p:spPr/>
        <p:txBody>
          <a:bodyPr/>
          <a:lstStyle/>
          <a:p>
            <a:fld id="{6DBE2579-D6BA-2E4D-A5FB-6AAC0802D5E7}" type="slidenum">
              <a:rPr lang="en-US" smtClean="0"/>
              <a:t>6</a:t>
            </a:fld>
            <a:endParaRPr lang="en-US"/>
          </a:p>
        </p:txBody>
      </p:sp>
    </p:spTree>
    <p:extLst>
      <p:ext uri="{BB962C8B-B14F-4D97-AF65-F5344CB8AC3E}">
        <p14:creationId xmlns:p14="http://schemas.microsoft.com/office/powerpoint/2010/main" val="1492332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Our second research question is that Does intake of more fat or intake of more protein help people get away from COVID-19?</a:t>
            </a:r>
          </a:p>
          <a:p>
            <a:pPr marL="0" marR="0" indent="0" algn="l" defTabSz="914400" rtl="0" eaLnBrk="1" fontAlgn="auto" latinLnBrk="0" hangingPunct="1">
              <a:lnSpc>
                <a:spcPct val="100000"/>
              </a:lnSpc>
              <a:spcBef>
                <a:spcPts val="0"/>
              </a:spcBef>
              <a:spcAft>
                <a:spcPts val="0"/>
              </a:spcAft>
              <a:buClrTx/>
              <a:buSzTx/>
              <a:buFontTx/>
              <a:buNone/>
              <a:tabLst/>
              <a:defRPr/>
            </a:pPr>
            <a:r>
              <a:rPr lang="en-US"/>
              <a:t>Because we have the column recovery in our dataset, we first find out top 5 countries with high recovery rate. </a:t>
            </a:r>
          </a:p>
          <a:p>
            <a:pPr marL="0" marR="0" indent="0" algn="l" defTabSz="914400" rtl="0" eaLnBrk="1" fontAlgn="auto" latinLnBrk="0" hangingPunct="1">
              <a:lnSpc>
                <a:spcPct val="100000"/>
              </a:lnSpc>
              <a:spcBef>
                <a:spcPts val="0"/>
              </a:spcBef>
              <a:spcAft>
                <a:spcPts val="0"/>
              </a:spcAft>
              <a:buClrTx/>
              <a:buSzTx/>
              <a:buFontTx/>
              <a:buNone/>
              <a:tabLst/>
              <a:defRPr/>
            </a:pPr>
            <a:r>
              <a:rPr lang="en-US"/>
              <a:t>Then we use pie charts to explore the intake distribution of protein and fat from different diet ingredients. And we get following pie charts as the figure shown. </a:t>
            </a:r>
          </a:p>
          <a:p>
            <a:pPr rtl="0"/>
            <a:r>
              <a:rPr lang="en-US"/>
              <a:t>Combining all plots, </a:t>
            </a:r>
            <a:r>
              <a:rPr lang="en-US" sz="1200" b="0" i="0" u="none" strike="noStrike" kern="1200">
                <a:solidFill>
                  <a:schemeClr val="tx1"/>
                </a:solidFill>
                <a:effectLst/>
                <a:latin typeface="+mn-lt"/>
                <a:ea typeface="+mn-ea"/>
                <a:cs typeface="+mn-cs"/>
              </a:rPr>
              <a:t>we can know that all three factors contribute slightly more to fat intake than protein intake, which imply that fat seems to be more helpful to covid-19 recovery. </a:t>
            </a:r>
          </a:p>
          <a:p>
            <a:pPr rtl="0"/>
            <a:r>
              <a:rPr lang="en-US" sz="1200" b="0" i="0" u="none" strike="noStrike" kern="1200">
                <a:solidFill>
                  <a:schemeClr val="tx1"/>
                </a:solidFill>
                <a:effectLst/>
                <a:latin typeface="+mn-lt"/>
                <a:ea typeface="+mn-ea"/>
                <a:cs typeface="+mn-cs"/>
              </a:rPr>
              <a:t>It is pretty unbelievable right? </a:t>
            </a:r>
          </a:p>
          <a:p>
            <a:pPr rtl="0"/>
            <a:endParaRPr lang="en-US" sz="1200" b="0" i="0" u="none" strike="noStrike" kern="1200">
              <a:solidFill>
                <a:schemeClr val="tx1"/>
              </a:solidFill>
              <a:effectLst/>
              <a:latin typeface="+mn-lt"/>
              <a:ea typeface="+mn-ea"/>
              <a:cs typeface="+mn-cs"/>
            </a:endParaRPr>
          </a:p>
          <a:p>
            <a:pPr rtl="0"/>
            <a:r>
              <a:rPr lang="en-US" sz="1200" b="0" i="0" u="none" strike="noStrike" kern="1200">
                <a:solidFill>
                  <a:schemeClr val="tx1"/>
                </a:solidFill>
                <a:effectLst/>
                <a:latin typeface="+mn-lt"/>
                <a:ea typeface="+mn-ea"/>
                <a:cs typeface="+mn-cs"/>
              </a:rPr>
              <a:t>To justify our result, we process from the opposite perspective, we find top 5 countries with high death rate by taking advantage of deaths column. And repeat the procedure above, we surprisingly found out the result is opposite to the previous result obtained from the top 5 recovery rate countries.</a:t>
            </a:r>
          </a:p>
          <a:p>
            <a:pPr rtl="0"/>
            <a:r>
              <a:rPr lang="en-US" sz="1200" b="0" i="0" u="none" strike="noStrike" kern="1200">
                <a:solidFill>
                  <a:schemeClr val="tx1"/>
                </a:solidFill>
                <a:effectLst/>
                <a:latin typeface="+mn-lt"/>
                <a:ea typeface="+mn-ea"/>
                <a:cs typeface="+mn-cs"/>
              </a:rPr>
              <a:t>This implies our previous conclusion was correct. Intake of fat may help people get away from covid-19.</a:t>
            </a:r>
          </a:p>
          <a:p>
            <a:pPr rtl="0"/>
            <a:endParaRPr lang="en-US" sz="1200" b="0" i="0" u="none" strike="noStrike" kern="1200">
              <a:solidFill>
                <a:schemeClr val="tx1"/>
              </a:solidFill>
              <a:effectLst/>
              <a:latin typeface="+mn-lt"/>
              <a:ea typeface="+mn-ea"/>
              <a:cs typeface="+mn-cs"/>
            </a:endParaRPr>
          </a:p>
          <a:p>
            <a:pPr rtl="0"/>
            <a:r>
              <a:rPr lang="en-US" sz="1200" b="0" i="0" u="none" strike="noStrike" kern="1200">
                <a:solidFill>
                  <a:schemeClr val="tx1"/>
                </a:solidFill>
                <a:effectLst/>
                <a:latin typeface="+mn-lt"/>
                <a:ea typeface="+mn-ea"/>
                <a:cs typeface="+mn-cs"/>
              </a:rPr>
              <a:t>In addition, in other research, it suggests that obesity increases the risk of severe illness from COVID-19, which is more intuitive. </a:t>
            </a:r>
          </a:p>
          <a:p>
            <a:pPr rtl="0"/>
            <a:r>
              <a:rPr lang="en-US" sz="1200" b="0" i="0" u="none" strike="noStrike" kern="1200">
                <a:solidFill>
                  <a:schemeClr val="tx1"/>
                </a:solidFill>
                <a:effectLst/>
                <a:latin typeface="+mn-lt"/>
                <a:ea typeface="+mn-ea"/>
                <a:cs typeface="+mn-cs"/>
              </a:rPr>
              <a:t>Finally, we get our conclusion that a small intake of fat that might help with COVID-19 recovery, but too much of fat intake will cause irretrievable deterioration to the disease. </a:t>
            </a:r>
            <a:endParaRPr lang="en-US" b="0">
              <a:effectLst/>
            </a:endParaRPr>
          </a:p>
        </p:txBody>
      </p:sp>
      <p:sp>
        <p:nvSpPr>
          <p:cNvPr id="4" name="Slide Number Placeholder 3"/>
          <p:cNvSpPr>
            <a:spLocks noGrp="1"/>
          </p:cNvSpPr>
          <p:nvPr>
            <p:ph type="sldNum" sz="quarter" idx="5"/>
          </p:nvPr>
        </p:nvSpPr>
        <p:spPr/>
        <p:txBody>
          <a:bodyPr/>
          <a:lstStyle/>
          <a:p>
            <a:fld id="{6DBE2579-D6BA-2E4D-A5FB-6AAC0802D5E7}" type="slidenum">
              <a:rPr lang="en-US" smtClean="0"/>
              <a:t>7</a:t>
            </a:fld>
            <a:endParaRPr lang="en-US"/>
          </a:p>
        </p:txBody>
      </p:sp>
    </p:spTree>
    <p:extLst>
      <p:ext uri="{BB962C8B-B14F-4D97-AF65-F5344CB8AC3E}">
        <p14:creationId xmlns:p14="http://schemas.microsoft.com/office/powerpoint/2010/main" val="312813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sv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2449" r="22449"/>
          <a:stretch>
            <a:fillRect/>
          </a:stretch>
        </p:blipFill>
        <p:spPr>
          <a:xfrm>
            <a:off x="9788412" y="0"/>
            <a:ext cx="8499588" cy="10287000"/>
          </a:xfrm>
          <a:prstGeom prst="rect">
            <a:avLst/>
          </a:prstGeom>
        </p:spPr>
      </p:pic>
      <p:grpSp>
        <p:nvGrpSpPr>
          <p:cNvPr id="3" name="Group 3"/>
          <p:cNvGrpSpPr/>
          <p:nvPr/>
        </p:nvGrpSpPr>
        <p:grpSpPr>
          <a:xfrm>
            <a:off x="923224" y="3073836"/>
            <a:ext cx="9820976" cy="7213164"/>
            <a:chOff x="-140635" y="-2400205"/>
            <a:chExt cx="12278895" cy="9617552"/>
          </a:xfrm>
        </p:grpSpPr>
        <p:sp>
          <p:nvSpPr>
            <p:cNvPr id="4" name="TextBox 4"/>
            <p:cNvSpPr txBox="1"/>
            <p:nvPr/>
          </p:nvSpPr>
          <p:spPr>
            <a:xfrm>
              <a:off x="-140635" y="-2400205"/>
              <a:ext cx="12278895" cy="9217737"/>
            </a:xfrm>
            <a:prstGeom prst="rect">
              <a:avLst/>
            </a:prstGeom>
          </p:spPr>
          <p:txBody>
            <a:bodyPr wrap="square" lIns="0" tIns="0" rIns="0" bIns="0" rtlCol="0" anchor="t">
              <a:spAutoFit/>
            </a:bodyPr>
            <a:lstStyle/>
            <a:p>
              <a:pPr>
                <a:lnSpc>
                  <a:spcPct val="150000"/>
                </a:lnSpc>
              </a:pPr>
              <a:r>
                <a:rPr lang="en-US" sz="4400" b="1" u="sng">
                  <a:solidFill>
                    <a:srgbClr val="353050"/>
                  </a:solidFill>
                  <a:latin typeface="Helvetica" pitchFamily="2" charset="0"/>
                  <a:cs typeface="Cordia New" panose="020B0304020202020204" pitchFamily="34" charset="-34"/>
                </a:rPr>
                <a:t>Exploratory Analysis Between Eating Habits and Number of Confirmed and Death Cases of COVID-19 Across Different Countries</a:t>
              </a:r>
              <a:br>
                <a:rPr lang="en-US" sz="8800" b="1" u="sng">
                  <a:solidFill>
                    <a:srgbClr val="353050"/>
                  </a:solidFill>
                  <a:latin typeface="Helvetica" pitchFamily="2" charset="0"/>
                  <a:cs typeface="ITFDEVANAGARI MARATHI LIGHT" pitchFamily="2" charset="0"/>
                </a:rPr>
              </a:br>
              <a:endParaRPr lang="en-US" sz="8800" b="1" u="sng">
                <a:solidFill>
                  <a:srgbClr val="353050"/>
                </a:solidFill>
                <a:latin typeface="Helvetica" pitchFamily="2" charset="0"/>
                <a:cs typeface="ITFDEVANAGARI MARATHI LIGHT" pitchFamily="2" charset="0"/>
              </a:endParaRPr>
            </a:p>
          </p:txBody>
        </p:sp>
        <p:sp>
          <p:nvSpPr>
            <p:cNvPr id="5" name="TextBox 5"/>
            <p:cNvSpPr txBox="1"/>
            <p:nvPr/>
          </p:nvSpPr>
          <p:spPr>
            <a:xfrm>
              <a:off x="-140635" y="4361607"/>
              <a:ext cx="7772400" cy="2855740"/>
            </a:xfrm>
            <a:prstGeom prst="rect">
              <a:avLst/>
            </a:prstGeom>
          </p:spPr>
          <p:txBody>
            <a:bodyPr wrap="square" lIns="0" tIns="0" rIns="0" bIns="0" rtlCol="0" anchor="t">
              <a:spAutoFit/>
            </a:bodyPr>
            <a:lstStyle/>
            <a:p>
              <a:pPr>
                <a:lnSpc>
                  <a:spcPts val="3359"/>
                </a:lnSpc>
              </a:pPr>
              <a:endParaRPr lang="en-US" sz="2000">
                <a:solidFill>
                  <a:srgbClr val="353050"/>
                </a:solidFill>
                <a:latin typeface="Helvetica" pitchFamily="2" charset="0"/>
                <a:cs typeface="ITFDEVANAGARI MARATHI LIGHT" pitchFamily="2" charset="0"/>
              </a:endParaRPr>
            </a:p>
            <a:p>
              <a:pPr>
                <a:lnSpc>
                  <a:spcPts val="3359"/>
                </a:lnSpc>
              </a:pPr>
              <a:r>
                <a:rPr lang="en-US" sz="2000">
                  <a:solidFill>
                    <a:srgbClr val="353050"/>
                  </a:solidFill>
                  <a:latin typeface="Helvetica" pitchFamily="2" charset="0"/>
                  <a:cs typeface="ITFDEVANAGARI MARATHI LIGHT" pitchFamily="2" charset="0"/>
                </a:rPr>
                <a:t>Wendy Jiang, </a:t>
              </a:r>
              <a:r>
                <a:rPr lang="en-US" sz="2000" err="1">
                  <a:solidFill>
                    <a:srgbClr val="353050"/>
                  </a:solidFill>
                  <a:latin typeface="Helvetica" pitchFamily="2" charset="0"/>
                  <a:cs typeface="ITFDEVANAGARI MARATHI LIGHT" pitchFamily="2" charset="0"/>
                </a:rPr>
                <a:t>Sihao</a:t>
              </a:r>
              <a:r>
                <a:rPr lang="en-US" sz="2000">
                  <a:solidFill>
                    <a:srgbClr val="353050"/>
                  </a:solidFill>
                  <a:latin typeface="Helvetica" pitchFamily="2" charset="0"/>
                  <a:cs typeface="ITFDEVANAGARI MARATHI LIGHT" pitchFamily="2" charset="0"/>
                </a:rPr>
                <a:t> Feng, Bianca </a:t>
              </a:r>
              <a:r>
                <a:rPr lang="en-US" sz="2000" err="1">
                  <a:solidFill>
                    <a:srgbClr val="353050"/>
                  </a:solidFill>
                  <a:latin typeface="Helvetica" pitchFamily="2" charset="0"/>
                  <a:cs typeface="ITFDEVANAGARI MARATHI LIGHT" pitchFamily="2" charset="0"/>
                </a:rPr>
                <a:t>Xie</a:t>
              </a:r>
              <a:endParaRPr lang="en-US" sz="2000">
                <a:solidFill>
                  <a:srgbClr val="353050"/>
                </a:solidFill>
                <a:latin typeface="Helvetica" pitchFamily="2" charset="0"/>
                <a:cs typeface="ITFDEVANAGARI MARATHI LIGHT" pitchFamily="2" charset="0"/>
              </a:endParaRPr>
            </a:p>
            <a:p>
              <a:pPr>
                <a:lnSpc>
                  <a:spcPts val="3359"/>
                </a:lnSpc>
              </a:pPr>
              <a:r>
                <a:rPr lang="en-US" sz="2000">
                  <a:solidFill>
                    <a:srgbClr val="353050"/>
                  </a:solidFill>
                  <a:latin typeface="Helvetica" pitchFamily="2" charset="0"/>
                  <a:cs typeface="ITFDEVANAGARI MARATHI LIGHT" pitchFamily="2" charset="0"/>
                </a:rPr>
                <a:t>CSE 163 section A</a:t>
              </a:r>
            </a:p>
            <a:p>
              <a:pPr>
                <a:lnSpc>
                  <a:spcPts val="3359"/>
                </a:lnSpc>
              </a:pPr>
              <a:r>
                <a:rPr lang="en-US" sz="2000">
                  <a:solidFill>
                    <a:srgbClr val="353050"/>
                  </a:solidFill>
                  <a:latin typeface="Helvetica" pitchFamily="2" charset="0"/>
                  <a:cs typeface="ITFDEVANAGARI MARATHI LIGHT" pitchFamily="2" charset="0"/>
                </a:rPr>
                <a:t>08/16/2022</a:t>
              </a:r>
            </a:p>
            <a:p>
              <a:pPr>
                <a:lnSpc>
                  <a:spcPts val="3359"/>
                </a:lnSpc>
              </a:pPr>
              <a:endParaRPr lang="en-US" sz="2000">
                <a:solidFill>
                  <a:srgbClr val="353050"/>
                </a:solidFill>
                <a:latin typeface="Helvetica" pitchFamily="2" charset="0"/>
                <a:cs typeface="ITFDEVANAGARI MARATHI LIGHT" pitchFamily="2" charset="0"/>
              </a:endParaRPr>
            </a:p>
          </p:txBody>
        </p:sp>
      </p:grpSp>
      <p:sp>
        <p:nvSpPr>
          <p:cNvPr id="6" name="TextBox 6"/>
          <p:cNvSpPr txBox="1"/>
          <p:nvPr/>
        </p:nvSpPr>
        <p:spPr>
          <a:xfrm>
            <a:off x="1001629" y="800100"/>
            <a:ext cx="4526181" cy="396262"/>
          </a:xfrm>
          <a:prstGeom prst="rect">
            <a:avLst/>
          </a:prstGeom>
        </p:spPr>
        <p:txBody>
          <a:bodyPr lIns="0" tIns="0" rIns="0" bIns="0" rtlCol="0" anchor="t">
            <a:spAutoFit/>
          </a:bodyPr>
          <a:lstStyle/>
          <a:p>
            <a:pPr>
              <a:lnSpc>
                <a:spcPts val="3359"/>
              </a:lnSpc>
            </a:pPr>
            <a:r>
              <a:rPr lang="en-US">
                <a:solidFill>
                  <a:srgbClr val="353050"/>
                </a:solidFill>
                <a:latin typeface="Helvetica" pitchFamily="2" charset="0"/>
                <a:cs typeface="ITFDEVANAGARI MARATHI LIGHT" pitchFamily="2" charset="0"/>
              </a:rPr>
              <a:t>Eating Habit VS COVID-19</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Chart, treemap chart&#10;&#10;Description automatically generated">
            <a:extLst>
              <a:ext uri="{FF2B5EF4-FFF2-40B4-BE49-F238E27FC236}">
                <a16:creationId xmlns:a16="http://schemas.microsoft.com/office/drawing/2014/main" id="{09547246-2E3D-E7B3-D386-0FF43AA90BCC}"/>
              </a:ext>
            </a:extLst>
          </p:cNvPr>
          <p:cNvPicPr>
            <a:picLocks noChangeAspect="1"/>
          </p:cNvPicPr>
          <p:nvPr/>
        </p:nvPicPr>
        <p:blipFill rotWithShape="1">
          <a:blip r:embed="rId2"/>
          <a:srcRect l="444"/>
          <a:stretch/>
        </p:blipFill>
        <p:spPr>
          <a:xfrm>
            <a:off x="1" y="48404"/>
            <a:ext cx="18287999" cy="10286990"/>
          </a:xfrm>
          <a:prstGeom prst="rect">
            <a:avLst/>
          </a:prstGeom>
        </p:spPr>
      </p:pic>
      <p:sp>
        <p:nvSpPr>
          <p:cNvPr id="1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1497262"/>
            <a:ext cx="9025758" cy="8789738"/>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1" name="Straight Connector 2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30576" y="5005708"/>
            <a:ext cx="140313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C48EB17-1F2A-5C5A-C060-13EF9707A98E}"/>
              </a:ext>
            </a:extLst>
          </p:cNvPr>
          <p:cNvSpPr txBox="1"/>
          <p:nvPr/>
        </p:nvSpPr>
        <p:spPr>
          <a:xfrm>
            <a:off x="788274" y="5126359"/>
            <a:ext cx="6889531" cy="392975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Bef>
                <a:spcPct val="0"/>
              </a:spcBef>
              <a:spcAft>
                <a:spcPts val="600"/>
              </a:spcAft>
              <a:buFont typeface="Arial" panose="020B0604020202020204" pitchFamily="34" charset="0"/>
              <a:buChar char="•"/>
            </a:pPr>
            <a:r>
              <a:rPr lang="en-US" sz="2700"/>
              <a:t>Figure. Heatmap for covariance matrix</a:t>
            </a:r>
          </a:p>
        </p:txBody>
      </p:sp>
      <p:sp>
        <p:nvSpPr>
          <p:cNvPr id="4" name="TextBox 3">
            <a:extLst>
              <a:ext uri="{FF2B5EF4-FFF2-40B4-BE49-F238E27FC236}">
                <a16:creationId xmlns:a16="http://schemas.microsoft.com/office/drawing/2014/main" id="{1A1060DD-6B56-2357-1DAA-F4137A34BFA9}"/>
              </a:ext>
            </a:extLst>
          </p:cNvPr>
          <p:cNvSpPr txBox="1"/>
          <p:nvPr/>
        </p:nvSpPr>
        <p:spPr>
          <a:xfrm>
            <a:off x="7772400" y="491490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solidFill>
                <a:srgbClr val="212529"/>
              </a:solidFill>
              <a:latin typeface="Times New Roman"/>
              <a:cs typeface="Times New Roman"/>
            </a:endParaRPr>
          </a:p>
        </p:txBody>
      </p:sp>
    </p:spTree>
    <p:extLst>
      <p:ext uri="{BB962C8B-B14F-4D97-AF65-F5344CB8AC3E}">
        <p14:creationId xmlns:p14="http://schemas.microsoft.com/office/powerpoint/2010/main" val="1238474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ar chart&#10;&#10;Description automatically generated">
            <a:extLst>
              <a:ext uri="{FF2B5EF4-FFF2-40B4-BE49-F238E27FC236}">
                <a16:creationId xmlns:a16="http://schemas.microsoft.com/office/drawing/2014/main" id="{288AC1AA-81D7-90C9-A3D3-0E91E31E5DAA}"/>
              </a:ext>
            </a:extLst>
          </p:cNvPr>
          <p:cNvPicPr>
            <a:picLocks noChangeAspect="1"/>
          </p:cNvPicPr>
          <p:nvPr/>
        </p:nvPicPr>
        <p:blipFill>
          <a:blip r:embed="rId2"/>
          <a:stretch>
            <a:fillRect/>
          </a:stretch>
        </p:blipFill>
        <p:spPr>
          <a:xfrm>
            <a:off x="9264649" y="3068526"/>
            <a:ext cx="8058150" cy="4149947"/>
          </a:xfrm>
          <a:prstGeom prst="rect">
            <a:avLst/>
          </a:prstGeom>
        </p:spPr>
      </p:pic>
      <p:sp>
        <p:nvSpPr>
          <p:cNvPr id="10" name="Rectangle 9">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5CD4EFC9-A7FC-7E5B-4B0F-5BB6A2B141B4}"/>
              </a:ext>
            </a:extLst>
          </p:cNvPr>
          <p:cNvPicPr>
            <a:picLocks noChangeAspect="1"/>
          </p:cNvPicPr>
          <p:nvPr/>
        </p:nvPicPr>
        <p:blipFill>
          <a:blip r:embed="rId3"/>
          <a:stretch>
            <a:fillRect/>
          </a:stretch>
        </p:blipFill>
        <p:spPr>
          <a:xfrm>
            <a:off x="965199" y="3068526"/>
            <a:ext cx="8058148" cy="4149946"/>
          </a:xfrm>
          <a:prstGeom prst="rect">
            <a:avLst/>
          </a:prstGeom>
        </p:spPr>
      </p:pic>
    </p:spTree>
    <p:extLst>
      <p:ext uri="{BB962C8B-B14F-4D97-AF65-F5344CB8AC3E}">
        <p14:creationId xmlns:p14="http://schemas.microsoft.com/office/powerpoint/2010/main" val="3765027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ar chart&#10;&#10;Description automatically generated">
            <a:extLst>
              <a:ext uri="{FF2B5EF4-FFF2-40B4-BE49-F238E27FC236}">
                <a16:creationId xmlns:a16="http://schemas.microsoft.com/office/drawing/2014/main" id="{767FE875-4697-B5E3-5683-EC08A25D393F}"/>
              </a:ext>
            </a:extLst>
          </p:cNvPr>
          <p:cNvPicPr>
            <a:picLocks noChangeAspect="1"/>
          </p:cNvPicPr>
          <p:nvPr/>
        </p:nvPicPr>
        <p:blipFill>
          <a:blip r:embed="rId2"/>
          <a:stretch>
            <a:fillRect/>
          </a:stretch>
        </p:blipFill>
        <p:spPr>
          <a:xfrm>
            <a:off x="9264649" y="3068526"/>
            <a:ext cx="8058150" cy="4149947"/>
          </a:xfrm>
          <a:prstGeom prst="rect">
            <a:avLst/>
          </a:prstGeom>
        </p:spPr>
      </p:pic>
      <p:sp>
        <p:nvSpPr>
          <p:cNvPr id="10" name="Rectangle 9">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A89884CD-57D2-CD0B-AD16-AFB49DFE4343}"/>
              </a:ext>
            </a:extLst>
          </p:cNvPr>
          <p:cNvPicPr>
            <a:picLocks noChangeAspect="1"/>
          </p:cNvPicPr>
          <p:nvPr/>
        </p:nvPicPr>
        <p:blipFill>
          <a:blip r:embed="rId3"/>
          <a:stretch>
            <a:fillRect/>
          </a:stretch>
        </p:blipFill>
        <p:spPr>
          <a:xfrm>
            <a:off x="965199" y="3068526"/>
            <a:ext cx="8058148" cy="4149946"/>
          </a:xfrm>
          <a:prstGeom prst="rect">
            <a:avLst/>
          </a:prstGeom>
        </p:spPr>
      </p:pic>
    </p:spTree>
    <p:extLst>
      <p:ext uri="{BB962C8B-B14F-4D97-AF65-F5344CB8AC3E}">
        <p14:creationId xmlns:p14="http://schemas.microsoft.com/office/powerpoint/2010/main" val="1153187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37310"/>
            <a:ext cx="1083564" cy="7606665"/>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6A86AC0E-6643-3420-5FEE-7B6BD593DCFB}"/>
              </a:ext>
            </a:extLst>
          </p:cNvPr>
          <p:cNvPicPr>
            <a:picLocks noChangeAspect="1"/>
          </p:cNvPicPr>
          <p:nvPr/>
        </p:nvPicPr>
        <p:blipFill>
          <a:blip r:embed="rId2"/>
          <a:stretch>
            <a:fillRect/>
          </a:stretch>
        </p:blipFill>
        <p:spPr>
          <a:xfrm>
            <a:off x="2024296" y="2412548"/>
            <a:ext cx="15342989" cy="2454878"/>
          </a:xfrm>
          <a:prstGeom prst="rect">
            <a:avLst/>
          </a:prstGeom>
          <a:effectLst>
            <a:outerShdw blurRad="406400" dist="317500" dir="5400000" sx="89000" sy="89000" rotWithShape="0">
              <a:prstClr val="black">
                <a:alpha val="15000"/>
              </a:prstClr>
            </a:outerShdw>
          </a:effectLst>
        </p:spPr>
      </p:pic>
      <p:sp>
        <p:nvSpPr>
          <p:cNvPr id="3" name="TextBox 2">
            <a:extLst>
              <a:ext uri="{FF2B5EF4-FFF2-40B4-BE49-F238E27FC236}">
                <a16:creationId xmlns:a16="http://schemas.microsoft.com/office/drawing/2014/main" id="{8AC4C910-2295-E9A1-1388-DD18EC0F1846}"/>
              </a:ext>
            </a:extLst>
          </p:cNvPr>
          <p:cNvSpPr txBox="1"/>
          <p:nvPr/>
        </p:nvSpPr>
        <p:spPr>
          <a:xfrm>
            <a:off x="9626599" y="6049656"/>
            <a:ext cx="7740686" cy="30551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a:solidFill>
                  <a:srgbClr val="353050"/>
                </a:solidFill>
              </a:rPr>
              <a:t>Animal fats and vegetable products are two main factors of fat intake that have relationship with death rate.</a:t>
            </a:r>
          </a:p>
        </p:txBody>
      </p:sp>
      <p:pic>
        <p:nvPicPr>
          <p:cNvPr id="4" name="Picture 7">
            <a:extLst>
              <a:ext uri="{FF2B5EF4-FFF2-40B4-BE49-F238E27FC236}">
                <a16:creationId xmlns:a16="http://schemas.microsoft.com/office/drawing/2014/main" id="{FD64C3C3-C39B-0489-4068-26D51FB994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242700" y="6690390"/>
            <a:ext cx="927285" cy="886822"/>
          </a:xfrm>
          <a:prstGeom prst="rect">
            <a:avLst/>
          </a:prstGeom>
        </p:spPr>
      </p:pic>
    </p:spTree>
    <p:extLst>
      <p:ext uri="{BB962C8B-B14F-4D97-AF65-F5344CB8AC3E}">
        <p14:creationId xmlns:p14="http://schemas.microsoft.com/office/powerpoint/2010/main" val="2371986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DEB"/>
        </a:solidFill>
        <a:effectLst/>
      </p:bgPr>
    </p:bg>
    <p:spTree>
      <p:nvGrpSpPr>
        <p:cNvPr id="1" name=""/>
        <p:cNvGrpSpPr/>
        <p:nvPr/>
      </p:nvGrpSpPr>
      <p:grpSpPr>
        <a:xfrm>
          <a:off x="0" y="0"/>
          <a:ext cx="0" cy="0"/>
          <a:chOff x="0" y="0"/>
          <a:chExt cx="0" cy="0"/>
        </a:xfrm>
      </p:grpSpPr>
      <p:sp>
        <p:nvSpPr>
          <p:cNvPr id="2" name="TextBox 2"/>
          <p:cNvSpPr txBox="1"/>
          <p:nvPr/>
        </p:nvSpPr>
        <p:spPr>
          <a:xfrm>
            <a:off x="1040609" y="202751"/>
            <a:ext cx="16349033" cy="3338093"/>
          </a:xfrm>
          <a:prstGeom prst="rect">
            <a:avLst/>
          </a:prstGeom>
        </p:spPr>
        <p:txBody>
          <a:bodyPr wrap="square" lIns="0" tIns="0" rIns="0" bIns="0" rtlCol="0" anchor="t">
            <a:spAutoFit/>
          </a:bodyPr>
          <a:lstStyle/>
          <a:p>
            <a:pPr algn="ctr">
              <a:lnSpc>
                <a:spcPts val="6500"/>
              </a:lnSpc>
            </a:pPr>
            <a:r>
              <a:rPr lang="en-US" sz="5000">
                <a:solidFill>
                  <a:srgbClr val="353050"/>
                </a:solidFill>
                <a:latin typeface="Helvetica"/>
                <a:cs typeface="ITFDEVANAGARI MARATHI-BOOK" panose="02000000000000000000" pitchFamily="2" charset="0"/>
              </a:rPr>
              <a:t>Question</a:t>
            </a:r>
            <a:r>
              <a:rPr lang="zh-CN" altLang="en-US" sz="5000">
                <a:solidFill>
                  <a:srgbClr val="353050"/>
                </a:solidFill>
                <a:latin typeface="Helvetica"/>
                <a:ea typeface="宋体"/>
                <a:cs typeface="ITFDEVANAGARI MARATHI-BOOK" panose="02000000000000000000" pitchFamily="2" charset="0"/>
              </a:rPr>
              <a:t> </a:t>
            </a:r>
            <a:r>
              <a:rPr lang="en-US" altLang="zh-CN" sz="5000">
                <a:solidFill>
                  <a:srgbClr val="353050"/>
                </a:solidFill>
                <a:latin typeface="Helvetica"/>
                <a:ea typeface="宋体"/>
                <a:cs typeface="ITFDEVANAGARI MARATHI-BOOK" panose="02000000000000000000" pitchFamily="2" charset="0"/>
              </a:rPr>
              <a:t>5</a:t>
            </a:r>
          </a:p>
          <a:p>
            <a:pPr algn="ctr"/>
            <a:r>
              <a:rPr lang="en-US" sz="3200">
                <a:ea typeface="+mn-lt"/>
                <a:cs typeface="+mn-lt"/>
              </a:rPr>
              <a:t>Use multiple machine learning models to find the best tune model by comparing the predicted accuracy and mean squared error. Finding and predicting Wendy’s diet habit’s recovery rate.</a:t>
            </a:r>
            <a:endParaRPr lang="en-US" sz="3200"/>
          </a:p>
          <a:p>
            <a:pPr algn="ctr">
              <a:lnSpc>
                <a:spcPts val="6500"/>
              </a:lnSpc>
            </a:pPr>
            <a:br>
              <a:rPr lang="en-US"/>
            </a:br>
            <a:endParaRPr lang="en-US"/>
          </a:p>
        </p:txBody>
      </p:sp>
      <p:grpSp>
        <p:nvGrpSpPr>
          <p:cNvPr id="21" name="Group 21"/>
          <p:cNvGrpSpPr/>
          <p:nvPr/>
        </p:nvGrpSpPr>
        <p:grpSpPr>
          <a:xfrm>
            <a:off x="1400980" y="2713507"/>
            <a:ext cx="5892573" cy="4631076"/>
            <a:chOff x="0" y="-427208"/>
            <a:chExt cx="7856764" cy="6174775"/>
          </a:xfrm>
        </p:grpSpPr>
        <p:sp>
          <p:nvSpPr>
            <p:cNvPr id="22" name="TextBox 22"/>
            <p:cNvSpPr txBox="1"/>
            <p:nvPr/>
          </p:nvSpPr>
          <p:spPr>
            <a:xfrm>
              <a:off x="888209" y="-427208"/>
              <a:ext cx="6968555" cy="6174775"/>
            </a:xfrm>
            <a:prstGeom prst="rect">
              <a:avLst/>
            </a:prstGeom>
          </p:spPr>
          <p:txBody>
            <a:bodyPr wrap="square" lIns="0" tIns="0" rIns="0" bIns="0" rtlCol="0" anchor="t">
              <a:spAutoFit/>
            </a:bodyPr>
            <a:lstStyle/>
            <a:p>
              <a:pPr>
                <a:lnSpc>
                  <a:spcPts val="3640"/>
                </a:lnSpc>
              </a:pPr>
              <a:r>
                <a:rPr lang="en-US" sz="2800">
                  <a:solidFill>
                    <a:srgbClr val="353050"/>
                  </a:solidFill>
                  <a:latin typeface="Helvetica"/>
                  <a:cs typeface="ITFDEVANAGARI MARATHI-BOOK" panose="02000000000000000000" pitchFamily="2" charset="0"/>
                </a:rPr>
                <a:t>Decision Tree (</a:t>
              </a:r>
              <a:r>
                <a:rPr lang="en-US" sz="2800" err="1">
                  <a:ea typeface="+mn-lt"/>
                  <a:cs typeface="+mn-lt"/>
                </a:rPr>
                <a:t>GridsearchCV</a:t>
              </a:r>
              <a:r>
                <a:rPr lang="en-US" sz="2800">
                  <a:solidFill>
                    <a:srgbClr val="353050"/>
                  </a:solidFill>
                  <a:latin typeface="Helvetica"/>
                  <a:cs typeface="ITFDEVANAGARI MARATHI-BOOK" panose="02000000000000000000" pitchFamily="2" charset="0"/>
                </a:rPr>
                <a:t>)</a:t>
              </a:r>
            </a:p>
            <a:p>
              <a:pPr>
                <a:lnSpc>
                  <a:spcPts val="3640"/>
                </a:lnSpc>
              </a:pPr>
              <a:r>
                <a:rPr lang="en-US" sz="2800">
                  <a:solidFill>
                    <a:srgbClr val="353050"/>
                  </a:solidFill>
                  <a:latin typeface="Helvetica"/>
                  <a:cs typeface="ITFDEVANAGARI MARATHI-BOOK" panose="02000000000000000000" pitchFamily="2" charset="0"/>
                </a:rPr>
                <a:t>Best tune model:</a:t>
              </a:r>
              <a:endParaRPr lang="en-US" sz="2800">
                <a:solidFill>
                  <a:srgbClr val="353050"/>
                </a:solidFill>
                <a:latin typeface="Helvetica" pitchFamily="2" charset="0"/>
                <a:cs typeface="ITFDEVANAGARI MARATHI-BOOK" panose="02000000000000000000" pitchFamily="2" charset="0"/>
              </a:endParaRPr>
            </a:p>
            <a:p>
              <a:r>
                <a:rPr lang="en-US" sz="2400">
                  <a:ea typeface="+mn-lt"/>
                  <a:cs typeface="+mn-lt"/>
                </a:rPr>
                <a:t>{'</a:t>
              </a:r>
              <a:r>
                <a:rPr lang="en-US" sz="2400" err="1">
                  <a:ea typeface="+mn-lt"/>
                  <a:cs typeface="+mn-lt"/>
                </a:rPr>
                <a:t>max_depth</a:t>
              </a:r>
              <a:r>
                <a:rPr lang="en-US" sz="2400">
                  <a:ea typeface="+mn-lt"/>
                  <a:cs typeface="+mn-lt"/>
                </a:rPr>
                <a:t>': 5,</a:t>
              </a:r>
              <a:endParaRPr lang="en-US" sz="1600"/>
            </a:p>
            <a:p>
              <a:r>
                <a:rPr lang="en-US" sz="2400">
                  <a:ea typeface="+mn-lt"/>
                  <a:cs typeface="+mn-lt"/>
                </a:rPr>
                <a:t> '</a:t>
              </a:r>
              <a:r>
                <a:rPr lang="en-US" sz="2400" err="1">
                  <a:ea typeface="+mn-lt"/>
                  <a:cs typeface="+mn-lt"/>
                </a:rPr>
                <a:t>max_features</a:t>
              </a:r>
              <a:r>
                <a:rPr lang="en-US" sz="2400">
                  <a:ea typeface="+mn-lt"/>
                  <a:cs typeface="+mn-lt"/>
                </a:rPr>
                <a:t>': None,</a:t>
              </a:r>
              <a:endParaRPr lang="en-US" sz="1600"/>
            </a:p>
            <a:p>
              <a:r>
                <a:rPr lang="en-US" sz="2400">
                  <a:ea typeface="+mn-lt"/>
                  <a:cs typeface="+mn-lt"/>
                </a:rPr>
                <a:t> '</a:t>
              </a:r>
              <a:r>
                <a:rPr lang="en-US" sz="2400" err="1">
                  <a:ea typeface="+mn-lt"/>
                  <a:cs typeface="+mn-lt"/>
                </a:rPr>
                <a:t>max_leaf_nodes</a:t>
              </a:r>
              <a:r>
                <a:rPr lang="en-US" sz="2400">
                  <a:ea typeface="+mn-lt"/>
                  <a:cs typeface="+mn-lt"/>
                </a:rPr>
                <a:t>': 40,</a:t>
              </a:r>
              <a:endParaRPr lang="en-US" sz="1600"/>
            </a:p>
            <a:p>
              <a:r>
                <a:rPr lang="en-US" sz="2400">
                  <a:ea typeface="+mn-lt"/>
                  <a:cs typeface="+mn-lt"/>
                </a:rPr>
                <a:t> '</a:t>
              </a:r>
              <a:r>
                <a:rPr lang="en-US" sz="2400" err="1">
                  <a:ea typeface="+mn-lt"/>
                  <a:cs typeface="+mn-lt"/>
                </a:rPr>
                <a:t>min_samples_leaf</a:t>
              </a:r>
              <a:r>
                <a:rPr lang="en-US" sz="2400">
                  <a:ea typeface="+mn-lt"/>
                  <a:cs typeface="+mn-lt"/>
                </a:rPr>
                <a:t>': 5,</a:t>
              </a:r>
              <a:endParaRPr lang="en-US" sz="1600"/>
            </a:p>
            <a:p>
              <a:r>
                <a:rPr lang="en-US" sz="2400">
                  <a:ea typeface="+mn-lt"/>
                  <a:cs typeface="+mn-lt"/>
                </a:rPr>
                <a:t> '</a:t>
              </a:r>
              <a:r>
                <a:rPr lang="en-US" sz="2400" err="1">
                  <a:ea typeface="+mn-lt"/>
                  <a:cs typeface="+mn-lt"/>
                </a:rPr>
                <a:t>min_weight_fraction_leaf</a:t>
              </a:r>
              <a:r>
                <a:rPr lang="en-US" sz="2400">
                  <a:ea typeface="+mn-lt"/>
                  <a:cs typeface="+mn-lt"/>
                </a:rPr>
                <a:t>': 0.1,</a:t>
              </a:r>
              <a:endParaRPr lang="en-US" sz="1600"/>
            </a:p>
            <a:p>
              <a:r>
                <a:rPr lang="en-US" sz="2400">
                  <a:ea typeface="+mn-lt"/>
                  <a:cs typeface="+mn-lt"/>
                </a:rPr>
                <a:t> 'splitter': 'random'}</a:t>
              </a:r>
              <a:endParaRPr lang="en-US" sz="1600"/>
            </a:p>
            <a:p>
              <a:pPr>
                <a:lnSpc>
                  <a:spcPts val="3640"/>
                </a:lnSpc>
              </a:pPr>
              <a:br>
                <a:rPr lang="en-US"/>
              </a:br>
              <a:endParaRPr lang="en-US"/>
            </a:p>
            <a:p>
              <a:pPr>
                <a:lnSpc>
                  <a:spcPts val="3640"/>
                </a:lnSpc>
              </a:pPr>
              <a:endParaRPr lang="en-US" sz="2800">
                <a:solidFill>
                  <a:srgbClr val="353050"/>
                </a:solidFill>
                <a:latin typeface="Helvetica" pitchFamily="2" charset="0"/>
                <a:cs typeface="ITFDEVANAGARI MARATHI-BOOK" panose="02000000000000000000" pitchFamily="2" charset="0"/>
              </a:endParaRPr>
            </a:p>
          </p:txBody>
        </p:sp>
        <p:pic>
          <p:nvPicPr>
            <p:cNvPr id="23" name="Picture 23"/>
            <p:cNvPicPr>
              <a:picLocks noChangeAspect="1"/>
            </p:cNvPicPr>
            <p:nvPr/>
          </p:nvPicPr>
          <p:blipFill>
            <a:blip r:embed="rId2">
              <a:alphaModFix amt="7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67594"/>
              <a:ext cx="226998" cy="226998"/>
            </a:xfrm>
            <a:prstGeom prst="rect">
              <a:avLst/>
            </a:prstGeom>
          </p:spPr>
        </p:pic>
      </p:grpSp>
      <p:grpSp>
        <p:nvGrpSpPr>
          <p:cNvPr id="24" name="Group 24"/>
          <p:cNvGrpSpPr/>
          <p:nvPr/>
        </p:nvGrpSpPr>
        <p:grpSpPr>
          <a:xfrm>
            <a:off x="1400980" y="6286713"/>
            <a:ext cx="5892573" cy="3361818"/>
            <a:chOff x="0" y="27622"/>
            <a:chExt cx="7856763" cy="4482429"/>
          </a:xfrm>
        </p:grpSpPr>
        <p:sp>
          <p:nvSpPr>
            <p:cNvPr id="25" name="TextBox 25"/>
            <p:cNvSpPr txBox="1"/>
            <p:nvPr/>
          </p:nvSpPr>
          <p:spPr>
            <a:xfrm>
              <a:off x="915080" y="27622"/>
              <a:ext cx="6941683" cy="4482429"/>
            </a:xfrm>
            <a:prstGeom prst="rect">
              <a:avLst/>
            </a:prstGeom>
          </p:spPr>
          <p:txBody>
            <a:bodyPr lIns="0" tIns="0" rIns="0" bIns="0" rtlCol="0" anchor="t">
              <a:spAutoFit/>
            </a:bodyPr>
            <a:lstStyle/>
            <a:p>
              <a:pPr>
                <a:lnSpc>
                  <a:spcPts val="3640"/>
                </a:lnSpc>
              </a:pPr>
              <a:r>
                <a:rPr lang="en-US" sz="2800">
                  <a:solidFill>
                    <a:srgbClr val="353050"/>
                  </a:solidFill>
                  <a:latin typeface="Helvetica"/>
                  <a:cs typeface="ITFDEVANAGARI MARATHI-BOOK" panose="02000000000000000000" pitchFamily="2" charset="0"/>
                </a:rPr>
                <a:t>Random Forest (</a:t>
              </a:r>
              <a:r>
                <a:rPr lang="en-US" sz="2800" err="1">
                  <a:ea typeface="+mn-lt"/>
                  <a:cs typeface="+mn-lt"/>
                </a:rPr>
                <a:t>RandomizedSearchCV</a:t>
              </a:r>
              <a:r>
                <a:rPr lang="en-US" sz="2800">
                  <a:solidFill>
                    <a:srgbClr val="353050"/>
                  </a:solidFill>
                  <a:latin typeface="Helvetica"/>
                  <a:cs typeface="ITFDEVANAGARI MARATHI-BOOK" panose="02000000000000000000" pitchFamily="2" charset="0"/>
                </a:rPr>
                <a:t>)</a:t>
              </a:r>
            </a:p>
            <a:p>
              <a:pPr>
                <a:lnSpc>
                  <a:spcPts val="3640"/>
                </a:lnSpc>
              </a:pPr>
              <a:r>
                <a:rPr lang="en-US" sz="2800">
                  <a:solidFill>
                    <a:srgbClr val="353050"/>
                  </a:solidFill>
                  <a:latin typeface="Helvetica"/>
                  <a:cs typeface="ITFDEVANAGARI MARATHI-BOOK" panose="02000000000000000000" pitchFamily="2" charset="0"/>
                </a:rPr>
                <a:t>Best tune model:</a:t>
              </a:r>
              <a:endParaRPr lang="en-US" sz="2800">
                <a:solidFill>
                  <a:srgbClr val="353050"/>
                </a:solidFill>
                <a:latin typeface="Helvetica" pitchFamily="2" charset="0"/>
                <a:cs typeface="ITFDEVANAGARI MARATHI-BOOK" panose="02000000000000000000" pitchFamily="2" charset="0"/>
              </a:endParaRPr>
            </a:p>
            <a:p>
              <a:r>
                <a:rPr lang="en-US" sz="2400">
                  <a:ea typeface="+mn-lt"/>
                  <a:cs typeface="+mn-lt"/>
                </a:rPr>
                <a:t>{'</a:t>
              </a:r>
              <a:r>
                <a:rPr lang="en-US" sz="2400" err="1">
                  <a:ea typeface="+mn-lt"/>
                  <a:cs typeface="+mn-lt"/>
                </a:rPr>
                <a:t>n_estimators</a:t>
              </a:r>
              <a:r>
                <a:rPr lang="en-US" sz="2400">
                  <a:ea typeface="+mn-lt"/>
                  <a:cs typeface="+mn-lt"/>
                </a:rPr>
                <a:t>': 20, '</a:t>
              </a:r>
              <a:r>
                <a:rPr lang="en-US" sz="2400" err="1">
                  <a:ea typeface="+mn-lt"/>
                  <a:cs typeface="+mn-lt"/>
                </a:rPr>
                <a:t>min_samples_split</a:t>
              </a:r>
              <a:r>
                <a:rPr lang="en-US" sz="2400">
                  <a:ea typeface="+mn-lt"/>
                  <a:cs typeface="+mn-lt"/>
                </a:rPr>
                <a:t>': 10, '</a:t>
              </a:r>
              <a:r>
                <a:rPr lang="en-US" sz="2400" err="1">
                  <a:ea typeface="+mn-lt"/>
                  <a:cs typeface="+mn-lt"/>
                </a:rPr>
                <a:t>min_samples_leaf</a:t>
              </a:r>
              <a:r>
                <a:rPr lang="en-US" sz="2400">
                  <a:ea typeface="+mn-lt"/>
                  <a:cs typeface="+mn-lt"/>
                </a:rPr>
                <a:t>': 4, '</a:t>
              </a:r>
              <a:r>
                <a:rPr lang="en-US" sz="2400" err="1">
                  <a:ea typeface="+mn-lt"/>
                  <a:cs typeface="+mn-lt"/>
                </a:rPr>
                <a:t>max_features</a:t>
              </a:r>
              <a:r>
                <a:rPr lang="en-US" sz="2400">
                  <a:ea typeface="+mn-lt"/>
                  <a:cs typeface="+mn-lt"/>
                </a:rPr>
                <a:t>': 'auto', '</a:t>
              </a:r>
              <a:r>
                <a:rPr lang="en-US" sz="2400" err="1">
                  <a:ea typeface="+mn-lt"/>
                  <a:cs typeface="+mn-lt"/>
                </a:rPr>
                <a:t>max_depth</a:t>
              </a:r>
              <a:r>
                <a:rPr lang="en-US" sz="2400">
                  <a:ea typeface="+mn-lt"/>
                  <a:cs typeface="+mn-lt"/>
                </a:rPr>
                <a:t>': 40, 'bootstrap': True} </a:t>
              </a:r>
              <a:endParaRPr lang="en-US" sz="1600"/>
            </a:p>
            <a:p>
              <a:pPr>
                <a:lnSpc>
                  <a:spcPts val="3640"/>
                </a:lnSpc>
              </a:pPr>
              <a:br>
                <a:rPr lang="en-US"/>
              </a:br>
              <a:endParaRPr lang="en-US"/>
            </a:p>
          </p:txBody>
        </p:sp>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67594"/>
              <a:ext cx="226998" cy="226998"/>
            </a:xfrm>
            <a:prstGeom prst="rect">
              <a:avLst/>
            </a:prstGeom>
          </p:spPr>
        </p:pic>
      </p:grpSp>
      <p:pic>
        <p:nvPicPr>
          <p:cNvPr id="4" name="Picture 3" descr="A screenshot of a computer&#10;&#10;Description automatically generated with low confidence">
            <a:extLst>
              <a:ext uri="{FF2B5EF4-FFF2-40B4-BE49-F238E27FC236}">
                <a16:creationId xmlns:a16="http://schemas.microsoft.com/office/drawing/2014/main" id="{C9C71862-BEDE-0863-6D50-8C4D54A030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558" y="3159608"/>
            <a:ext cx="9303084" cy="55074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D4A5D-9337-F8CE-2735-4D3212CB8513}"/>
              </a:ext>
            </a:extLst>
          </p:cNvPr>
          <p:cNvSpPr txBox="1"/>
          <p:nvPr/>
        </p:nvSpPr>
        <p:spPr>
          <a:xfrm>
            <a:off x="875489" y="797839"/>
            <a:ext cx="11527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Calibri"/>
                <a:cs typeface="Calibri"/>
              </a:rPr>
              <a:t>Compared two tuned models…</a:t>
            </a:r>
            <a:endParaRPr lang="en-US" sz="2800"/>
          </a:p>
        </p:txBody>
      </p:sp>
      <p:sp>
        <p:nvSpPr>
          <p:cNvPr id="3" name="TextBox 2">
            <a:extLst>
              <a:ext uri="{FF2B5EF4-FFF2-40B4-BE49-F238E27FC236}">
                <a16:creationId xmlns:a16="http://schemas.microsoft.com/office/drawing/2014/main" id="{BE7A4125-C64C-C56F-DDA8-6B83A6E42CD5}"/>
              </a:ext>
            </a:extLst>
          </p:cNvPr>
          <p:cNvSpPr txBox="1"/>
          <p:nvPr/>
        </p:nvSpPr>
        <p:spPr>
          <a:xfrm>
            <a:off x="1507787" y="2002546"/>
            <a:ext cx="7247106"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353050"/>
                </a:solidFill>
                <a:ea typeface="Calibri"/>
                <a:cs typeface="Calibri"/>
              </a:rPr>
              <a:t>Decision Tree Regressor:</a:t>
            </a:r>
          </a:p>
          <a:p>
            <a:endParaRPr lang="en-US" sz="4000">
              <a:solidFill>
                <a:srgbClr val="353050"/>
              </a:solidFill>
              <a:ea typeface="+mn-lt"/>
              <a:cs typeface="+mn-lt"/>
            </a:endParaRPr>
          </a:p>
          <a:p>
            <a:r>
              <a:rPr lang="en-US" sz="4000">
                <a:solidFill>
                  <a:srgbClr val="353050"/>
                </a:solidFill>
                <a:ea typeface="+mn-lt"/>
                <a:cs typeface="+mn-lt"/>
              </a:rPr>
              <a:t>MSE: 3.6061338216070937</a:t>
            </a:r>
            <a:endParaRPr lang="en-US" sz="4000">
              <a:solidFill>
                <a:srgbClr val="353050"/>
              </a:solidFill>
              <a:ea typeface="Calibri"/>
              <a:cs typeface="Calibri"/>
            </a:endParaRPr>
          </a:p>
          <a:p>
            <a:r>
              <a:rPr lang="en-US" sz="4000">
                <a:solidFill>
                  <a:srgbClr val="353050"/>
                </a:solidFill>
                <a:ea typeface="+mn-lt"/>
                <a:cs typeface="+mn-lt"/>
              </a:rPr>
              <a:t>RMSE: 1.8989823120837892</a:t>
            </a:r>
            <a:endParaRPr lang="en-US" sz="4000">
              <a:solidFill>
                <a:srgbClr val="353050"/>
              </a:solidFill>
              <a:ea typeface="Calibri"/>
              <a:cs typeface="Calibri"/>
            </a:endParaRPr>
          </a:p>
          <a:p>
            <a:r>
              <a:rPr lang="en-US" sz="4000">
                <a:solidFill>
                  <a:srgbClr val="353050"/>
                </a:solidFill>
                <a:ea typeface="+mn-lt"/>
                <a:cs typeface="+mn-lt"/>
              </a:rPr>
              <a:t>accuracy score: 0.23386092370459166</a:t>
            </a:r>
            <a:endParaRPr lang="en-US" sz="4000">
              <a:solidFill>
                <a:srgbClr val="353050"/>
              </a:solidFill>
            </a:endParaRPr>
          </a:p>
          <a:p>
            <a:br>
              <a:rPr lang="en-US">
                <a:solidFill>
                  <a:srgbClr val="353050"/>
                </a:solidFill>
              </a:rPr>
            </a:br>
            <a:endParaRPr lang="en-US">
              <a:solidFill>
                <a:srgbClr val="353050"/>
              </a:solidFill>
            </a:endParaRPr>
          </a:p>
        </p:txBody>
      </p:sp>
      <p:sp>
        <p:nvSpPr>
          <p:cNvPr id="4" name="TextBox 3">
            <a:extLst>
              <a:ext uri="{FF2B5EF4-FFF2-40B4-BE49-F238E27FC236}">
                <a16:creationId xmlns:a16="http://schemas.microsoft.com/office/drawing/2014/main" id="{2CB2B30C-5B1C-5F65-423F-54722DB141AD}"/>
              </a:ext>
            </a:extLst>
          </p:cNvPr>
          <p:cNvSpPr txBox="1"/>
          <p:nvPr/>
        </p:nvSpPr>
        <p:spPr>
          <a:xfrm>
            <a:off x="10082719" y="1999111"/>
            <a:ext cx="6512668"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353050"/>
                </a:solidFill>
                <a:ea typeface="+mn-lt"/>
                <a:cs typeface="+mn-lt"/>
              </a:rPr>
              <a:t>Random Forest Regressor</a:t>
            </a:r>
          </a:p>
          <a:p>
            <a:endParaRPr lang="en-US" sz="4000">
              <a:solidFill>
                <a:srgbClr val="353050"/>
              </a:solidFill>
              <a:ea typeface="+mn-lt"/>
              <a:cs typeface="+mn-lt"/>
            </a:endParaRPr>
          </a:p>
          <a:p>
            <a:r>
              <a:rPr lang="en-US" sz="4000">
                <a:solidFill>
                  <a:srgbClr val="353050"/>
                </a:solidFill>
                <a:ea typeface="+mn-lt"/>
                <a:cs typeface="+mn-lt"/>
              </a:rPr>
              <a:t>MSE: 3.073229627619313 </a:t>
            </a:r>
            <a:endParaRPr lang="en-US" sz="4000">
              <a:solidFill>
                <a:srgbClr val="353050"/>
              </a:solidFill>
              <a:ea typeface="Calibri"/>
              <a:cs typeface="Calibri"/>
            </a:endParaRPr>
          </a:p>
          <a:p>
            <a:r>
              <a:rPr lang="en-US" sz="4000">
                <a:solidFill>
                  <a:srgbClr val="353050"/>
                </a:solidFill>
                <a:ea typeface="+mn-lt"/>
                <a:cs typeface="+mn-lt"/>
              </a:rPr>
              <a:t>RMSE: 1.7530629274556326</a:t>
            </a:r>
            <a:endParaRPr lang="en-US" sz="4000">
              <a:solidFill>
                <a:srgbClr val="353050"/>
              </a:solidFill>
              <a:ea typeface="Calibri"/>
              <a:cs typeface="Calibri"/>
            </a:endParaRPr>
          </a:p>
          <a:p>
            <a:r>
              <a:rPr lang="en-US" sz="4000">
                <a:solidFill>
                  <a:srgbClr val="353050"/>
                </a:solidFill>
                <a:ea typeface="+mn-lt"/>
                <a:cs typeface="+mn-lt"/>
              </a:rPr>
              <a:t>accuracy score: 0.08287347653186317</a:t>
            </a:r>
            <a:endParaRPr lang="en-US" sz="4000">
              <a:solidFill>
                <a:srgbClr val="353050"/>
              </a:solidFill>
            </a:endParaRPr>
          </a:p>
          <a:p>
            <a:br>
              <a:rPr lang="en-US">
                <a:solidFill>
                  <a:srgbClr val="353050"/>
                </a:solidFill>
              </a:rPr>
            </a:br>
            <a:endParaRPr lang="en-US">
              <a:solidFill>
                <a:srgbClr val="353050"/>
              </a:solidFill>
            </a:endParaRPr>
          </a:p>
        </p:txBody>
      </p:sp>
      <p:sp>
        <p:nvSpPr>
          <p:cNvPr id="6" name="TextBox 5">
            <a:extLst>
              <a:ext uri="{FF2B5EF4-FFF2-40B4-BE49-F238E27FC236}">
                <a16:creationId xmlns:a16="http://schemas.microsoft.com/office/drawing/2014/main" id="{E799D2C6-B874-9991-AE72-43A1D9E81C48}"/>
              </a:ext>
            </a:extLst>
          </p:cNvPr>
          <p:cNvSpPr txBox="1"/>
          <p:nvPr/>
        </p:nvSpPr>
        <p:spPr>
          <a:xfrm>
            <a:off x="3404909" y="6937424"/>
            <a:ext cx="1306057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rgbClr val="B64241"/>
                </a:solidFill>
                <a:ea typeface="Calibri"/>
                <a:cs typeface="Calibri"/>
              </a:rPr>
              <a:t>Tuned Decision Tree regressor is better. Have smaller MSE and RMSE and higher accuracy score.</a:t>
            </a:r>
            <a:endParaRPr lang="en-US" sz="4800">
              <a:solidFill>
                <a:srgbClr val="B64241"/>
              </a:solidFill>
            </a:endParaRPr>
          </a:p>
        </p:txBody>
      </p:sp>
      <p:pic>
        <p:nvPicPr>
          <p:cNvPr id="7" name="Picture 7">
            <a:extLst>
              <a:ext uri="{FF2B5EF4-FFF2-40B4-BE49-F238E27FC236}">
                <a16:creationId xmlns:a16="http://schemas.microsoft.com/office/drawing/2014/main" id="{F23232F1-F879-6BEA-A555-3BAC11FFF7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22519" y="7023683"/>
            <a:ext cx="927285" cy="886822"/>
          </a:xfrm>
          <a:prstGeom prst="rect">
            <a:avLst/>
          </a:prstGeom>
        </p:spPr>
      </p:pic>
    </p:spTree>
    <p:extLst>
      <p:ext uri="{BB962C8B-B14F-4D97-AF65-F5344CB8AC3E}">
        <p14:creationId xmlns:p14="http://schemas.microsoft.com/office/powerpoint/2010/main" val="1133509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TextBox 2">
            <a:extLst>
              <a:ext uri="{FF2B5EF4-FFF2-40B4-BE49-F238E27FC236}">
                <a16:creationId xmlns:a16="http://schemas.microsoft.com/office/drawing/2014/main" id="{1995DD2B-2AE1-568A-4BFA-8E91C85C8EAE}"/>
              </a:ext>
            </a:extLst>
          </p:cNvPr>
          <p:cNvSpPr txBox="1"/>
          <p:nvPr/>
        </p:nvSpPr>
        <p:spPr>
          <a:xfrm>
            <a:off x="1026697" y="2511053"/>
            <a:ext cx="5903487" cy="491644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nSpc>
                <a:spcPct val="110000"/>
              </a:lnSpc>
              <a:spcBef>
                <a:spcPct val="0"/>
              </a:spcBef>
              <a:spcAft>
                <a:spcPts val="600"/>
              </a:spcAft>
            </a:pPr>
            <a:endParaRPr lang="en-US" sz="3600" kern="1200">
              <a:solidFill>
                <a:schemeClr val="tx1"/>
              </a:solidFill>
              <a:latin typeface="Helvetica" pitchFamily="2" charset="0"/>
              <a:ea typeface="+mj-ea"/>
              <a:cs typeface="+mj-cs"/>
            </a:endParaRPr>
          </a:p>
          <a:p>
            <a:pPr>
              <a:lnSpc>
                <a:spcPct val="110000"/>
              </a:lnSpc>
              <a:spcBef>
                <a:spcPct val="0"/>
              </a:spcBef>
              <a:spcAft>
                <a:spcPts val="600"/>
              </a:spcAft>
            </a:pPr>
            <a:r>
              <a:rPr lang="en-US" sz="3600" kern="1200">
                <a:solidFill>
                  <a:schemeClr val="tx1"/>
                </a:solidFill>
                <a:latin typeface="Helvetica" pitchFamily="2" charset="0"/>
                <a:ea typeface="+mj-ea"/>
                <a:cs typeface="+mj-cs"/>
              </a:rPr>
              <a:t>Wendy's recovery rate: 1.35789416%</a:t>
            </a:r>
          </a:p>
          <a:p>
            <a:pPr>
              <a:lnSpc>
                <a:spcPct val="110000"/>
              </a:lnSpc>
              <a:spcBef>
                <a:spcPct val="0"/>
              </a:spcBef>
              <a:spcAft>
                <a:spcPts val="600"/>
              </a:spcAft>
            </a:pPr>
            <a:r>
              <a:rPr lang="en-US" sz="3600" kern="1200">
                <a:solidFill>
                  <a:schemeClr val="tx1"/>
                </a:solidFill>
                <a:latin typeface="Helvetica" pitchFamily="2" charset="0"/>
                <a:ea typeface="+mj-ea"/>
                <a:cs typeface="+mj-cs"/>
              </a:rPr>
              <a:t>All countries‘ recovery rate around the world:</a:t>
            </a:r>
            <a:r>
              <a:rPr lang="zh-CN" altLang="en-US" sz="3600" kern="1200">
                <a:solidFill>
                  <a:schemeClr val="tx1"/>
                </a:solidFill>
                <a:latin typeface="Helvetica" pitchFamily="2" charset="0"/>
                <a:ea typeface="+mj-ea"/>
                <a:cs typeface="+mj-cs"/>
              </a:rPr>
              <a:t> </a:t>
            </a:r>
            <a:r>
              <a:rPr lang="en-US" sz="3600" kern="1200">
                <a:solidFill>
                  <a:schemeClr val="tx1"/>
                </a:solidFill>
                <a:latin typeface="Helvetica" pitchFamily="2" charset="0"/>
                <a:ea typeface="+mj-ea"/>
                <a:cs typeface="+mj-cs"/>
              </a:rPr>
              <a:t>0.4769941136691255% .</a:t>
            </a:r>
          </a:p>
          <a:p>
            <a:pPr>
              <a:lnSpc>
                <a:spcPct val="110000"/>
              </a:lnSpc>
              <a:spcBef>
                <a:spcPct val="0"/>
              </a:spcBef>
              <a:spcAft>
                <a:spcPts val="600"/>
              </a:spcAft>
            </a:pPr>
            <a:br>
              <a:rPr lang="en-US" sz="3600" kern="1200">
                <a:solidFill>
                  <a:schemeClr val="tx1"/>
                </a:solidFill>
                <a:latin typeface="Helvetica" pitchFamily="2" charset="0"/>
                <a:ea typeface="+mj-ea"/>
                <a:cs typeface="+mj-cs"/>
              </a:rPr>
            </a:br>
            <a:endParaRPr lang="en-US" sz="3600" kern="1200">
              <a:solidFill>
                <a:schemeClr val="tx1"/>
              </a:solidFill>
              <a:latin typeface="Helvetica" pitchFamily="2" charset="0"/>
              <a:ea typeface="+mj-ea"/>
              <a:cs typeface="+mj-cs"/>
            </a:endParaRPr>
          </a:p>
        </p:txBody>
      </p:sp>
      <p:cxnSp>
        <p:nvCxnSpPr>
          <p:cNvPr id="17" name="Straight Connector 16">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45349" y="2125980"/>
            <a:ext cx="0" cy="60350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2" descr="Table&#10;&#10;Description automatically generated">
            <a:extLst>
              <a:ext uri="{FF2B5EF4-FFF2-40B4-BE49-F238E27FC236}">
                <a16:creationId xmlns:a16="http://schemas.microsoft.com/office/drawing/2014/main" id="{FCD46187-4921-08D9-0F87-BD7729FD4F32}"/>
              </a:ext>
            </a:extLst>
          </p:cNvPr>
          <p:cNvPicPr>
            <a:picLocks noChangeAspect="1"/>
          </p:cNvPicPr>
          <p:nvPr/>
        </p:nvPicPr>
        <p:blipFill>
          <a:blip r:embed="rId2"/>
          <a:stretch>
            <a:fillRect/>
          </a:stretch>
        </p:blipFill>
        <p:spPr>
          <a:xfrm>
            <a:off x="11234506" y="850374"/>
            <a:ext cx="3219844" cy="8586252"/>
          </a:xfrm>
          <a:prstGeom prst="rect">
            <a:avLst/>
          </a:prstGeom>
        </p:spPr>
      </p:pic>
    </p:spTree>
    <p:extLst>
      <p:ext uri="{BB962C8B-B14F-4D97-AF65-F5344CB8AC3E}">
        <p14:creationId xmlns:p14="http://schemas.microsoft.com/office/powerpoint/2010/main" val="2757801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425" r="7425"/>
          <a:stretch>
            <a:fillRect/>
          </a:stretch>
        </p:blipFill>
        <p:spPr>
          <a:xfrm>
            <a:off x="0" y="0"/>
            <a:ext cx="6602019" cy="10338050"/>
          </a:xfrm>
          <a:prstGeom prst="rect">
            <a:avLst/>
          </a:prstGeom>
        </p:spPr>
      </p:pic>
      <p:grpSp>
        <p:nvGrpSpPr>
          <p:cNvPr id="3" name="Group 3"/>
          <p:cNvGrpSpPr/>
          <p:nvPr/>
        </p:nvGrpSpPr>
        <p:grpSpPr>
          <a:xfrm>
            <a:off x="8518358" y="5797928"/>
            <a:ext cx="7492921" cy="1368644"/>
            <a:chOff x="1168" y="-39869"/>
            <a:chExt cx="9990568" cy="1824858"/>
          </a:xfrm>
        </p:grpSpPr>
        <p:grpSp>
          <p:nvGrpSpPr>
            <p:cNvPr id="4" name="Group 4"/>
            <p:cNvGrpSpPr/>
            <p:nvPr/>
          </p:nvGrpSpPr>
          <p:grpSpPr>
            <a:xfrm>
              <a:off x="1168" y="41323"/>
              <a:ext cx="521127" cy="523463"/>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6968F"/>
              </a:solidFill>
            </p:spPr>
          </p:sp>
        </p:grpSp>
        <p:sp>
          <p:nvSpPr>
            <p:cNvPr id="6" name="TextBox 6"/>
            <p:cNvSpPr txBox="1"/>
            <p:nvPr/>
          </p:nvSpPr>
          <p:spPr>
            <a:xfrm>
              <a:off x="1189038" y="-39869"/>
              <a:ext cx="8802698" cy="1824858"/>
            </a:xfrm>
            <a:prstGeom prst="rect">
              <a:avLst/>
            </a:prstGeom>
          </p:spPr>
          <p:txBody>
            <a:bodyPr wrap="square" lIns="0" tIns="0" rIns="0" bIns="0" rtlCol="0" anchor="t">
              <a:spAutoFit/>
            </a:bodyPr>
            <a:lstStyle/>
            <a:p>
              <a:pPr>
                <a:lnSpc>
                  <a:spcPts val="3640"/>
                </a:lnSpc>
              </a:pPr>
              <a:r>
                <a:rPr lang="en-US" sz="2800">
                  <a:solidFill>
                    <a:srgbClr val="353050"/>
                  </a:solidFill>
                  <a:latin typeface="Helvetica" pitchFamily="2" charset="0"/>
                  <a:cs typeface="ITFDEVANAGARI MARATHI-BOOK" panose="02000000000000000000" pitchFamily="2" charset="0"/>
                </a:rPr>
                <a:t>Adequate nutrition is a vital in recovery from COVID-19</a:t>
              </a:r>
            </a:p>
            <a:p>
              <a:pPr>
                <a:lnSpc>
                  <a:spcPts val="3640"/>
                </a:lnSpc>
              </a:pPr>
              <a:endParaRPr lang="en-US" sz="2800">
                <a:solidFill>
                  <a:srgbClr val="353050"/>
                </a:solidFill>
                <a:latin typeface="Helvetica" pitchFamily="2" charset="0"/>
                <a:cs typeface="ITFDEVANAGARI MARATHI-BOOK" panose="02000000000000000000" pitchFamily="2" charset="0"/>
              </a:endParaRPr>
            </a:p>
          </p:txBody>
        </p:sp>
      </p:grpSp>
      <p:grpSp>
        <p:nvGrpSpPr>
          <p:cNvPr id="7" name="Group 7"/>
          <p:cNvGrpSpPr/>
          <p:nvPr/>
        </p:nvGrpSpPr>
        <p:grpSpPr>
          <a:xfrm>
            <a:off x="8518358" y="7122706"/>
            <a:ext cx="8858561" cy="1685654"/>
            <a:chOff x="1168" y="-32300"/>
            <a:chExt cx="11811422" cy="2247534"/>
          </a:xfrm>
        </p:grpSpPr>
        <p:grpSp>
          <p:nvGrpSpPr>
            <p:cNvPr id="8" name="Group 8"/>
            <p:cNvGrpSpPr/>
            <p:nvPr/>
          </p:nvGrpSpPr>
          <p:grpSpPr>
            <a:xfrm>
              <a:off x="1168" y="41323"/>
              <a:ext cx="521127" cy="523463"/>
              <a:chOff x="14167" y="0"/>
              <a:chExt cx="6321665"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6968F"/>
              </a:solidFill>
            </p:spPr>
          </p:sp>
        </p:grpSp>
        <p:sp>
          <p:nvSpPr>
            <p:cNvPr id="10" name="TextBox 10"/>
            <p:cNvSpPr txBox="1"/>
            <p:nvPr/>
          </p:nvSpPr>
          <p:spPr>
            <a:xfrm>
              <a:off x="1189037" y="-32300"/>
              <a:ext cx="10623553" cy="2247534"/>
            </a:xfrm>
            <a:prstGeom prst="rect">
              <a:avLst/>
            </a:prstGeom>
          </p:spPr>
          <p:txBody>
            <a:bodyPr wrap="square" lIns="0" tIns="0" rIns="0" bIns="0" rtlCol="0" anchor="t">
              <a:spAutoFit/>
            </a:bodyPr>
            <a:lstStyle/>
            <a:p>
              <a:pPr marL="57150">
                <a:lnSpc>
                  <a:spcPct val="90000"/>
                </a:lnSpc>
                <a:spcBef>
                  <a:spcPct val="0"/>
                </a:spcBef>
                <a:spcAft>
                  <a:spcPts val="600"/>
                </a:spcAft>
              </a:pPr>
              <a:r>
                <a:rPr lang="en-US" sz="2800">
                  <a:solidFill>
                    <a:srgbClr val="353050"/>
                  </a:solidFill>
                  <a:latin typeface="Helvetica"/>
                  <a:ea typeface="+mn-lt"/>
                  <a:cs typeface="+mn-lt"/>
                </a:rPr>
                <a:t>Animal fats and vegetable products are two main factors of fat intake that have relationship with death rate.</a:t>
              </a:r>
              <a:endParaRPr lang="en-US">
                <a:solidFill>
                  <a:srgbClr val="353050"/>
                </a:solidFill>
                <a:latin typeface="Helvetica"/>
              </a:endParaRPr>
            </a:p>
            <a:p>
              <a:pPr>
                <a:lnSpc>
                  <a:spcPts val="3640"/>
                </a:lnSpc>
              </a:pPr>
              <a:endParaRPr lang="en-US" sz="2800">
                <a:solidFill>
                  <a:srgbClr val="353050"/>
                </a:solidFill>
                <a:latin typeface="Helvetica"/>
                <a:cs typeface="ITFDEVANAGARI MARATHI-BOOK" panose="02000000000000000000" pitchFamily="2" charset="0"/>
              </a:endParaRPr>
            </a:p>
          </p:txBody>
        </p:sp>
      </p:grpSp>
      <p:grpSp>
        <p:nvGrpSpPr>
          <p:cNvPr id="11" name="Group 11"/>
          <p:cNvGrpSpPr/>
          <p:nvPr/>
        </p:nvGrpSpPr>
        <p:grpSpPr>
          <a:xfrm>
            <a:off x="8518358" y="8643801"/>
            <a:ext cx="8358504" cy="906980"/>
            <a:chOff x="1168" y="-32300"/>
            <a:chExt cx="11144680" cy="1209305"/>
          </a:xfrm>
        </p:grpSpPr>
        <p:grpSp>
          <p:nvGrpSpPr>
            <p:cNvPr id="12" name="Group 12"/>
            <p:cNvGrpSpPr/>
            <p:nvPr/>
          </p:nvGrpSpPr>
          <p:grpSpPr>
            <a:xfrm>
              <a:off x="1168" y="41323"/>
              <a:ext cx="521127" cy="523463"/>
              <a:chOff x="14167" y="0"/>
              <a:chExt cx="6321665"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6968F"/>
              </a:solidFill>
            </p:spPr>
          </p:sp>
        </p:grpSp>
        <p:sp>
          <p:nvSpPr>
            <p:cNvPr id="14" name="TextBox 14"/>
            <p:cNvSpPr txBox="1"/>
            <p:nvPr/>
          </p:nvSpPr>
          <p:spPr>
            <a:xfrm>
              <a:off x="1189038" y="-32300"/>
              <a:ext cx="9956810" cy="1209305"/>
            </a:xfrm>
            <a:prstGeom prst="rect">
              <a:avLst/>
            </a:prstGeom>
          </p:spPr>
          <p:txBody>
            <a:bodyPr wrap="square" lIns="0" tIns="0" rIns="0" bIns="0" rtlCol="0" anchor="t">
              <a:spAutoFit/>
            </a:bodyPr>
            <a:lstStyle/>
            <a:p>
              <a:pPr>
                <a:lnSpc>
                  <a:spcPts val="3640"/>
                </a:lnSpc>
              </a:pPr>
              <a:r>
                <a:rPr lang="en-US" sz="2800">
                  <a:solidFill>
                    <a:srgbClr val="353050"/>
                  </a:solidFill>
                  <a:latin typeface="Helvetica"/>
                  <a:cs typeface="ITFDEVANAGARI MARATHI-BOOK" panose="02000000000000000000" pitchFamily="2" charset="0"/>
                </a:rPr>
                <a:t>Decision tree tuned model is better to predict here.</a:t>
              </a:r>
              <a:endParaRPr lang="en-US" sz="2800">
                <a:solidFill>
                  <a:srgbClr val="353050"/>
                </a:solidFill>
                <a:latin typeface="Helvetica" pitchFamily="2" charset="0"/>
                <a:cs typeface="ITFDEVANAGARI MARATHI-BOOK" panose="02000000000000000000" pitchFamily="2" charset="0"/>
              </a:endParaRPr>
            </a:p>
          </p:txBody>
        </p:sp>
      </p:grpSp>
      <p:grpSp>
        <p:nvGrpSpPr>
          <p:cNvPr id="15" name="Group 15"/>
          <p:cNvGrpSpPr/>
          <p:nvPr/>
        </p:nvGrpSpPr>
        <p:grpSpPr>
          <a:xfrm>
            <a:off x="8518358" y="2257299"/>
            <a:ext cx="8358504" cy="861774"/>
            <a:chOff x="1168" y="43068"/>
            <a:chExt cx="11596333" cy="1149033"/>
          </a:xfrm>
        </p:grpSpPr>
        <p:sp>
          <p:nvSpPr>
            <p:cNvPr id="16" name="TextBox 16"/>
            <p:cNvSpPr txBox="1"/>
            <p:nvPr/>
          </p:nvSpPr>
          <p:spPr>
            <a:xfrm>
              <a:off x="1237181" y="43068"/>
              <a:ext cx="10360320" cy="1149033"/>
            </a:xfrm>
            <a:prstGeom prst="rect">
              <a:avLst/>
            </a:prstGeom>
          </p:spPr>
          <p:txBody>
            <a:bodyPr wrap="square" lIns="0" tIns="0" rIns="0" bIns="0" rtlCol="0" anchor="t">
              <a:spAutoFit/>
            </a:bodyPr>
            <a:lstStyle/>
            <a:p>
              <a:r>
                <a:rPr lang="en-US" sz="2800">
                  <a:solidFill>
                    <a:srgbClr val="353050"/>
                  </a:solidFill>
                  <a:latin typeface="Helvetica" pitchFamily="2" charset="0"/>
                  <a:cs typeface="ITFDEVANAGARI MARATHI-BOOK" panose="02000000000000000000" pitchFamily="2" charset="0"/>
                </a:rPr>
                <a:t>Animal products, animal fats, and milk are top 3 factors contributing to getting COVID-19.  </a:t>
              </a:r>
            </a:p>
          </p:txBody>
        </p:sp>
        <p:grpSp>
          <p:nvGrpSpPr>
            <p:cNvPr id="17" name="Group 17"/>
            <p:cNvGrpSpPr/>
            <p:nvPr/>
          </p:nvGrpSpPr>
          <p:grpSpPr>
            <a:xfrm>
              <a:off x="1168" y="43068"/>
              <a:ext cx="521127" cy="523463"/>
              <a:chOff x="14167" y="0"/>
              <a:chExt cx="6321665"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6968F"/>
              </a:solidFill>
            </p:spPr>
          </p:sp>
        </p:grpSp>
      </p:grpSp>
      <p:grpSp>
        <p:nvGrpSpPr>
          <p:cNvPr id="19" name="Group 19"/>
          <p:cNvGrpSpPr/>
          <p:nvPr/>
        </p:nvGrpSpPr>
        <p:grpSpPr>
          <a:xfrm>
            <a:off x="8518358" y="3543346"/>
            <a:ext cx="8066963" cy="1830309"/>
            <a:chOff x="1168" y="-48631"/>
            <a:chExt cx="10755951" cy="2440408"/>
          </a:xfrm>
        </p:grpSpPr>
        <p:sp>
          <p:nvSpPr>
            <p:cNvPr id="20" name="TextBox 20"/>
            <p:cNvSpPr txBox="1"/>
            <p:nvPr/>
          </p:nvSpPr>
          <p:spPr>
            <a:xfrm>
              <a:off x="1189039" y="-48631"/>
              <a:ext cx="9568080" cy="2440408"/>
            </a:xfrm>
            <a:prstGeom prst="rect">
              <a:avLst/>
            </a:prstGeom>
          </p:spPr>
          <p:txBody>
            <a:bodyPr wrap="square" lIns="0" tIns="0" rIns="0" bIns="0" rtlCol="0" anchor="t">
              <a:spAutoFit/>
            </a:bodyPr>
            <a:lstStyle/>
            <a:p>
              <a:pPr>
                <a:lnSpc>
                  <a:spcPts val="3640"/>
                </a:lnSpc>
              </a:pPr>
              <a:r>
                <a:rPr lang="en-US" sz="2800">
                  <a:solidFill>
                    <a:srgbClr val="353050"/>
                  </a:solidFill>
                  <a:latin typeface="Helvetica" pitchFamily="2" charset="0"/>
                  <a:cs typeface="ITFDEVANAGARI MARATHI-BOOK" panose="02000000000000000000" pitchFamily="2" charset="0"/>
                </a:rPr>
                <a:t>A small intake of fat that might help with COVID-19 recovery, but too much of fat intake will cause irretrievable deterioration to the disease. </a:t>
              </a:r>
            </a:p>
          </p:txBody>
        </p:sp>
        <p:grpSp>
          <p:nvGrpSpPr>
            <p:cNvPr id="21" name="Group 21"/>
            <p:cNvGrpSpPr/>
            <p:nvPr/>
          </p:nvGrpSpPr>
          <p:grpSpPr>
            <a:xfrm>
              <a:off x="1168" y="41323"/>
              <a:ext cx="521127" cy="523463"/>
              <a:chOff x="14167" y="0"/>
              <a:chExt cx="6321665"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6968F"/>
              </a:solidFill>
            </p:spPr>
          </p:sp>
        </p:grpSp>
      </p:grpSp>
      <p:sp>
        <p:nvSpPr>
          <p:cNvPr id="24" name="TextBox 24"/>
          <p:cNvSpPr txBox="1"/>
          <p:nvPr/>
        </p:nvSpPr>
        <p:spPr>
          <a:xfrm>
            <a:off x="7164917" y="792632"/>
            <a:ext cx="7467600" cy="1076325"/>
          </a:xfrm>
          <a:prstGeom prst="rect">
            <a:avLst/>
          </a:prstGeom>
        </p:spPr>
        <p:txBody>
          <a:bodyPr lIns="0" tIns="0" rIns="0" bIns="0" rtlCol="0" anchor="t">
            <a:spAutoFit/>
          </a:bodyPr>
          <a:lstStyle/>
          <a:p>
            <a:pPr>
              <a:lnSpc>
                <a:spcPts val="8400"/>
              </a:lnSpc>
            </a:pPr>
            <a:r>
              <a:rPr lang="en-US" sz="7000" b="1">
                <a:solidFill>
                  <a:srgbClr val="353050"/>
                </a:solidFill>
                <a:latin typeface="Helvetica" pitchFamily="2" charset="0"/>
                <a:cs typeface="ITFDEVANAGARI MARATHI-BOOK" panose="02000000000000000000" pitchFamily="2" charset="0"/>
              </a:rPr>
              <a:t>Key Takeaways: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124" r="9124"/>
          <a:stretch>
            <a:fillRect/>
          </a:stretch>
        </p:blipFill>
        <p:spPr>
          <a:xfrm>
            <a:off x="782664" y="3018289"/>
            <a:ext cx="6972300" cy="5687607"/>
          </a:xfrm>
          <a:prstGeom prst="rect">
            <a:avLst/>
          </a:prstGeom>
        </p:spPr>
      </p:pic>
      <p:sp>
        <p:nvSpPr>
          <p:cNvPr id="3" name="TextBox 3"/>
          <p:cNvSpPr txBox="1"/>
          <p:nvPr/>
        </p:nvSpPr>
        <p:spPr>
          <a:xfrm>
            <a:off x="744564" y="876300"/>
            <a:ext cx="7332636" cy="1077218"/>
          </a:xfrm>
          <a:prstGeom prst="rect">
            <a:avLst/>
          </a:prstGeom>
        </p:spPr>
        <p:txBody>
          <a:bodyPr wrap="square" lIns="0" tIns="0" rIns="0" bIns="0" rtlCol="0" anchor="t">
            <a:spAutoFit/>
          </a:bodyPr>
          <a:lstStyle/>
          <a:p>
            <a:pPr>
              <a:lnSpc>
                <a:spcPts val="8399"/>
              </a:lnSpc>
            </a:pPr>
            <a:r>
              <a:rPr lang="en-US" sz="6999">
                <a:solidFill>
                  <a:srgbClr val="353050"/>
                </a:solidFill>
                <a:latin typeface="Helvetica" pitchFamily="2" charset="0"/>
                <a:cs typeface="ITFDEVANAGARI MARATHI-BOOK" panose="02000000000000000000" pitchFamily="2" charset="0"/>
              </a:rPr>
              <a:t>Tasks for </a:t>
            </a:r>
            <a:r>
              <a:rPr lang="en-US" sz="7000">
                <a:solidFill>
                  <a:srgbClr val="353050"/>
                </a:solidFill>
                <a:latin typeface="Helvetica" pitchFamily="2" charset="0"/>
                <a:cs typeface="ITFDEVANAGARI MARATHI-BOOK" panose="02000000000000000000" pitchFamily="2" charset="0"/>
              </a:rPr>
              <a:t>Future</a:t>
            </a:r>
          </a:p>
        </p:txBody>
      </p:sp>
      <p:grpSp>
        <p:nvGrpSpPr>
          <p:cNvPr id="4" name="Group 4"/>
          <p:cNvGrpSpPr/>
          <p:nvPr/>
        </p:nvGrpSpPr>
        <p:grpSpPr>
          <a:xfrm>
            <a:off x="8664199" y="3011092"/>
            <a:ext cx="8877300" cy="2847771"/>
            <a:chOff x="0" y="-38100"/>
            <a:chExt cx="11836400" cy="3797029"/>
          </a:xfrm>
        </p:grpSpPr>
        <p:sp>
          <p:nvSpPr>
            <p:cNvPr id="5" name="TextBox 5"/>
            <p:cNvSpPr txBox="1"/>
            <p:nvPr/>
          </p:nvSpPr>
          <p:spPr>
            <a:xfrm>
              <a:off x="0" y="884295"/>
              <a:ext cx="11251723" cy="2874634"/>
            </a:xfrm>
            <a:prstGeom prst="rect">
              <a:avLst/>
            </a:prstGeom>
          </p:spPr>
          <p:txBody>
            <a:bodyPr lIns="0" tIns="0" rIns="0" bIns="0" rtlCol="0" anchor="t">
              <a:spAutoFit/>
            </a:bodyPr>
            <a:lstStyle/>
            <a:p>
              <a:pPr marL="342900" indent="-342900">
                <a:lnSpc>
                  <a:spcPts val="3359"/>
                </a:lnSpc>
                <a:buFont typeface="Arial" panose="020B0604020202020204" pitchFamily="34" charset="0"/>
                <a:buChar char="•"/>
              </a:pPr>
              <a:r>
                <a:rPr lang="en-US" sz="2400">
                  <a:solidFill>
                    <a:srgbClr val="353050"/>
                  </a:solidFill>
                  <a:latin typeface="Helvetica" pitchFamily="2" charset="0"/>
                  <a:cs typeface="ITFDEVANAGARI MARATHI-BOOK" panose="02000000000000000000" pitchFamily="2" charset="0"/>
                </a:rPr>
                <a:t>The data is from 2020. It might have some change in today’s world. </a:t>
              </a:r>
            </a:p>
            <a:p>
              <a:pPr marL="342900" indent="-342900">
                <a:lnSpc>
                  <a:spcPts val="3359"/>
                </a:lnSpc>
                <a:buFont typeface="Arial" panose="020B0604020202020204" pitchFamily="34" charset="0"/>
                <a:buChar char="•"/>
              </a:pPr>
              <a:r>
                <a:rPr lang="en-US" sz="2400">
                  <a:solidFill>
                    <a:srgbClr val="353050"/>
                  </a:solidFill>
                  <a:latin typeface="Helvetica" pitchFamily="2" charset="0"/>
                  <a:cs typeface="ITFDEVANAGARI MARATHI-BOOK" panose="02000000000000000000" pitchFamily="2" charset="0"/>
                </a:rPr>
                <a:t>We are not 100% sure that the authors did not modify any data in the middle of the transformation. </a:t>
              </a:r>
            </a:p>
            <a:p>
              <a:pPr marL="342900" indent="-342900">
                <a:lnSpc>
                  <a:spcPts val="3359"/>
                </a:lnSpc>
                <a:buFont typeface="Arial" panose="020B0604020202020204" pitchFamily="34" charset="0"/>
                <a:buChar char="•"/>
              </a:pPr>
              <a:r>
                <a:rPr lang="en-US" sz="2400">
                  <a:solidFill>
                    <a:srgbClr val="353050"/>
                  </a:solidFill>
                  <a:latin typeface="Helvetica" pitchFamily="2" charset="0"/>
                  <a:cs typeface="ITFDEVANAGARI MARATHI-BOOK" panose="02000000000000000000" pitchFamily="2" charset="0"/>
                </a:rPr>
                <a:t>We only have a very general data set. </a:t>
              </a:r>
            </a:p>
          </p:txBody>
        </p:sp>
        <p:sp>
          <p:nvSpPr>
            <p:cNvPr id="6" name="TextBox 6"/>
            <p:cNvSpPr txBox="1"/>
            <p:nvPr/>
          </p:nvSpPr>
          <p:spPr>
            <a:xfrm>
              <a:off x="0" y="-38100"/>
              <a:ext cx="11836400" cy="600287"/>
            </a:xfrm>
            <a:prstGeom prst="rect">
              <a:avLst/>
            </a:prstGeom>
          </p:spPr>
          <p:txBody>
            <a:bodyPr lIns="0" tIns="0" rIns="0" bIns="0" rtlCol="0" anchor="t">
              <a:spAutoFit/>
            </a:bodyPr>
            <a:lstStyle/>
            <a:p>
              <a:pPr>
                <a:lnSpc>
                  <a:spcPts val="3640"/>
                </a:lnSpc>
              </a:pPr>
              <a:r>
                <a:rPr lang="en-US" sz="2800" b="1">
                  <a:solidFill>
                    <a:srgbClr val="353050"/>
                  </a:solidFill>
                  <a:latin typeface="Helvetica" pitchFamily="2" charset="0"/>
                  <a:cs typeface="ITFDEVANAGARI MARATHI-BOOK" panose="02000000000000000000" pitchFamily="2" charset="0"/>
                </a:rPr>
                <a:t>The data is limited…</a:t>
              </a:r>
            </a:p>
          </p:txBody>
        </p:sp>
      </p:grpSp>
      <p:sp>
        <p:nvSpPr>
          <p:cNvPr id="14" name="TextBox 13">
            <a:extLst>
              <a:ext uri="{FF2B5EF4-FFF2-40B4-BE49-F238E27FC236}">
                <a16:creationId xmlns:a16="http://schemas.microsoft.com/office/drawing/2014/main" id="{AE564353-0A1C-E158-16C0-F4EA0D48D0BC}"/>
              </a:ext>
            </a:extLst>
          </p:cNvPr>
          <p:cNvSpPr txBox="1"/>
          <p:nvPr/>
        </p:nvSpPr>
        <p:spPr>
          <a:xfrm>
            <a:off x="8648700" y="6286500"/>
            <a:ext cx="8877300" cy="2554545"/>
          </a:xfrm>
          <a:prstGeom prst="rect">
            <a:avLst/>
          </a:prstGeom>
          <a:noFill/>
        </p:spPr>
        <p:txBody>
          <a:bodyPr wrap="square" rtlCol="0">
            <a:spAutoFit/>
          </a:bodyPr>
          <a:lstStyle/>
          <a:p>
            <a:r>
              <a:rPr lang="en-US" sz="3200" b="1">
                <a:solidFill>
                  <a:srgbClr val="B64241"/>
                </a:solidFill>
                <a:latin typeface="Helvetica" pitchFamily="2" charset="0"/>
                <a:cs typeface="ITFDEVANAGARI MARATHI-BOOK" panose="02000000000000000000" pitchFamily="2" charset="0"/>
              </a:rPr>
              <a:t>Therefore:</a:t>
            </a:r>
          </a:p>
          <a:p>
            <a:r>
              <a:rPr lang="en-US" sz="3200" b="1">
                <a:solidFill>
                  <a:srgbClr val="B64241"/>
                </a:solidFill>
                <a:latin typeface="Helvetica" pitchFamily="2" charset="0"/>
                <a:cs typeface="ITFDEVANAGARI MARATHI-BOOK" panose="02000000000000000000" pitchFamily="2" charset="0"/>
              </a:rPr>
              <a:t>We need more evidence to support our conclusion even interview with people who live in a specific country and see their experience with COVID-19 and eating habit</a:t>
            </a:r>
            <a:endParaRPr lang="en-US" sz="3200" b="1">
              <a:solidFill>
                <a:srgbClr val="B64241"/>
              </a:solidFill>
            </a:endParaRPr>
          </a:p>
        </p:txBody>
      </p:sp>
      <p:sp>
        <p:nvSpPr>
          <p:cNvPr id="15" name="TextBox 14">
            <a:extLst>
              <a:ext uri="{FF2B5EF4-FFF2-40B4-BE49-F238E27FC236}">
                <a16:creationId xmlns:a16="http://schemas.microsoft.com/office/drawing/2014/main" id="{DBAED67E-2663-6943-F73D-EDC13990A6D0}"/>
              </a:ext>
            </a:extLst>
          </p:cNvPr>
          <p:cNvSpPr txBox="1"/>
          <p:nvPr/>
        </p:nvSpPr>
        <p:spPr>
          <a:xfrm>
            <a:off x="782664" y="1941071"/>
            <a:ext cx="7599336" cy="400110"/>
          </a:xfrm>
          <a:prstGeom prst="rect">
            <a:avLst/>
          </a:prstGeom>
          <a:noFill/>
        </p:spPr>
        <p:txBody>
          <a:bodyPr wrap="square" rtlCol="0">
            <a:spAutoFit/>
          </a:bodyPr>
          <a:lstStyle/>
          <a:p>
            <a:r>
              <a:rPr lang="en-US" sz="2000">
                <a:latin typeface="Helvetica" pitchFamily="2" charset="0"/>
              </a:rPr>
              <a:t>Currently, this research result can be only use as a reference…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8" r="13008"/>
          <a:stretch>
            <a:fillRect/>
          </a:stretch>
        </p:blipFill>
        <p:spPr>
          <a:xfrm>
            <a:off x="0" y="0"/>
            <a:ext cx="11412236" cy="10287000"/>
          </a:xfrm>
          <a:prstGeom prst="rect">
            <a:avLst/>
          </a:prstGeom>
        </p:spPr>
      </p:pic>
      <p:grpSp>
        <p:nvGrpSpPr>
          <p:cNvPr id="3" name="Group 3"/>
          <p:cNvGrpSpPr/>
          <p:nvPr/>
        </p:nvGrpSpPr>
        <p:grpSpPr>
          <a:xfrm>
            <a:off x="11963400" y="3695700"/>
            <a:ext cx="6822109" cy="2047384"/>
            <a:chOff x="0" y="-95250"/>
            <a:chExt cx="9096145" cy="2729847"/>
          </a:xfrm>
        </p:grpSpPr>
        <p:sp>
          <p:nvSpPr>
            <p:cNvPr id="4" name="TextBox 4"/>
            <p:cNvSpPr txBox="1"/>
            <p:nvPr/>
          </p:nvSpPr>
          <p:spPr>
            <a:xfrm>
              <a:off x="609600" y="2002371"/>
              <a:ext cx="6873641" cy="632226"/>
            </a:xfrm>
            <a:prstGeom prst="rect">
              <a:avLst/>
            </a:prstGeom>
          </p:spPr>
          <p:txBody>
            <a:bodyPr wrap="square" lIns="0" tIns="0" rIns="0" bIns="0" rtlCol="0" anchor="t">
              <a:spAutoFit/>
            </a:bodyPr>
            <a:lstStyle/>
            <a:p>
              <a:pPr>
                <a:lnSpc>
                  <a:spcPts val="3900"/>
                </a:lnSpc>
              </a:pPr>
              <a:r>
                <a:rPr lang="en-US" sz="2800">
                  <a:solidFill>
                    <a:srgbClr val="353050"/>
                  </a:solidFill>
                  <a:latin typeface="Helvetica" pitchFamily="2" charset="0"/>
                  <a:cs typeface="ITFDEVANAGARI MARATHI-BOOK" panose="02000000000000000000" pitchFamily="2" charset="0"/>
                </a:rPr>
                <a:t>Hope we are all in good health</a:t>
              </a:r>
            </a:p>
          </p:txBody>
        </p:sp>
        <p:sp>
          <p:nvSpPr>
            <p:cNvPr id="5" name="TextBox 5"/>
            <p:cNvSpPr txBox="1"/>
            <p:nvPr/>
          </p:nvSpPr>
          <p:spPr>
            <a:xfrm>
              <a:off x="0" y="-95250"/>
              <a:ext cx="9096145" cy="1712383"/>
            </a:xfrm>
            <a:prstGeom prst="rect">
              <a:avLst/>
            </a:prstGeom>
          </p:spPr>
          <p:txBody>
            <a:bodyPr lIns="0" tIns="0" rIns="0" bIns="0" rtlCol="0" anchor="t">
              <a:spAutoFit/>
            </a:bodyPr>
            <a:lstStyle/>
            <a:p>
              <a:pPr>
                <a:lnSpc>
                  <a:spcPts val="10400"/>
                </a:lnSpc>
              </a:pPr>
              <a:r>
                <a:rPr lang="en-US" sz="7200" u="sng">
                  <a:solidFill>
                    <a:srgbClr val="353050"/>
                  </a:solidFill>
                  <a:latin typeface="Helvetica" pitchFamily="2" charset="0"/>
                  <a:cs typeface="ITFDEVANAGARI MARATHI-BOOK" panose="02000000000000000000" pitchFamily="2" charset="0"/>
                </a:rPr>
                <a:t>THANK YOU!</a:t>
              </a:r>
            </a:p>
          </p:txBody>
        </p:sp>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DEB"/>
        </a:solidFill>
        <a:effectLst/>
      </p:bgPr>
    </p:bg>
    <p:spTree>
      <p:nvGrpSpPr>
        <p:cNvPr id="1" name=""/>
        <p:cNvGrpSpPr/>
        <p:nvPr/>
      </p:nvGrpSpPr>
      <p:grpSpPr>
        <a:xfrm>
          <a:off x="0" y="0"/>
          <a:ext cx="0" cy="0"/>
          <a:chOff x="0" y="0"/>
          <a:chExt cx="0" cy="0"/>
        </a:xfrm>
      </p:grpSpPr>
      <p:grpSp>
        <p:nvGrpSpPr>
          <p:cNvPr id="2" name="Group 2"/>
          <p:cNvGrpSpPr/>
          <p:nvPr/>
        </p:nvGrpSpPr>
        <p:grpSpPr>
          <a:xfrm>
            <a:off x="4806566" y="551637"/>
            <a:ext cx="8674868" cy="1809749"/>
            <a:chOff x="0" y="-19050"/>
            <a:chExt cx="11566490" cy="2412999"/>
          </a:xfrm>
        </p:grpSpPr>
        <p:sp>
          <p:nvSpPr>
            <p:cNvPr id="3" name="TextBox 3"/>
            <p:cNvSpPr txBox="1"/>
            <p:nvPr/>
          </p:nvSpPr>
          <p:spPr>
            <a:xfrm>
              <a:off x="0" y="-19050"/>
              <a:ext cx="11566490" cy="1428750"/>
            </a:xfrm>
            <a:prstGeom prst="rect">
              <a:avLst/>
            </a:prstGeom>
          </p:spPr>
          <p:txBody>
            <a:bodyPr lIns="0" tIns="0" rIns="0" bIns="0" rtlCol="0" anchor="t">
              <a:spAutoFit/>
            </a:bodyPr>
            <a:lstStyle/>
            <a:p>
              <a:pPr algn="ctr">
                <a:lnSpc>
                  <a:spcPts val="8400"/>
                </a:lnSpc>
              </a:pPr>
              <a:r>
                <a:rPr lang="en-US" sz="7000" b="1">
                  <a:solidFill>
                    <a:srgbClr val="353050"/>
                  </a:solidFill>
                  <a:latin typeface="Helvetica" pitchFamily="2" charset="0"/>
                  <a:cs typeface="ITFDEVANAGARI MARATHI-BOOK" panose="02000000000000000000" pitchFamily="2" charset="0"/>
                </a:rPr>
                <a:t>What to Expect?</a:t>
              </a:r>
            </a:p>
          </p:txBody>
        </p:sp>
        <p:sp>
          <p:nvSpPr>
            <p:cNvPr id="4" name="TextBox 4"/>
            <p:cNvSpPr txBox="1"/>
            <p:nvPr/>
          </p:nvSpPr>
          <p:spPr>
            <a:xfrm>
              <a:off x="0" y="1748729"/>
              <a:ext cx="10636673" cy="645220"/>
            </a:xfrm>
            <a:prstGeom prst="rect">
              <a:avLst/>
            </a:prstGeom>
          </p:spPr>
          <p:txBody>
            <a:bodyPr lIns="0" tIns="0" rIns="0" bIns="0" rtlCol="0" anchor="t">
              <a:spAutoFit/>
            </a:bodyPr>
            <a:lstStyle/>
            <a:p>
              <a:pPr algn="ctr">
                <a:lnSpc>
                  <a:spcPts val="3900"/>
                </a:lnSpc>
              </a:pPr>
              <a:r>
                <a:rPr lang="en-US" sz="3000">
                  <a:solidFill>
                    <a:srgbClr val="353050"/>
                  </a:solidFill>
                  <a:latin typeface="Helvetica" pitchFamily="2" charset="0"/>
                  <a:cs typeface="ITFDEVANAGARI MARATHI-BOOK" panose="02000000000000000000" pitchFamily="2" charset="0"/>
                </a:rPr>
                <a:t>Agenda for today’s presentation</a:t>
              </a:r>
            </a:p>
          </p:txBody>
        </p:sp>
      </p:grpSp>
      <p:sp>
        <p:nvSpPr>
          <p:cNvPr id="5" name="TextBox 5"/>
          <p:cNvSpPr txBox="1"/>
          <p:nvPr/>
        </p:nvSpPr>
        <p:spPr>
          <a:xfrm>
            <a:off x="12131298" y="6241290"/>
            <a:ext cx="4192565" cy="909480"/>
          </a:xfrm>
          <a:prstGeom prst="rect">
            <a:avLst/>
          </a:prstGeom>
        </p:spPr>
        <p:txBody>
          <a:bodyPr wrap="square" lIns="0" tIns="0" rIns="0" bIns="0" rtlCol="0" anchor="t">
            <a:spAutoFit/>
          </a:bodyPr>
          <a:lstStyle/>
          <a:p>
            <a:pPr>
              <a:lnSpc>
                <a:spcPts val="3640"/>
              </a:lnSpc>
            </a:pPr>
            <a:r>
              <a:rPr lang="en-US" sz="2800">
                <a:solidFill>
                  <a:srgbClr val="353050"/>
                </a:solidFill>
                <a:latin typeface="Helvetica" pitchFamily="2" charset="0"/>
                <a:cs typeface="ITFDEVANAGARI MARATHI-BOOK" panose="02000000000000000000" pitchFamily="2" charset="0"/>
              </a:rPr>
              <a:t>Results, visualizations, key takeaways</a:t>
            </a:r>
          </a:p>
        </p:txBody>
      </p:sp>
      <p:sp>
        <p:nvSpPr>
          <p:cNvPr id="6" name="TextBox 6"/>
          <p:cNvSpPr txBox="1"/>
          <p:nvPr/>
        </p:nvSpPr>
        <p:spPr>
          <a:xfrm>
            <a:off x="12115800" y="3314700"/>
            <a:ext cx="3706870" cy="447815"/>
          </a:xfrm>
          <a:prstGeom prst="rect">
            <a:avLst/>
          </a:prstGeom>
        </p:spPr>
        <p:txBody>
          <a:bodyPr lIns="0" tIns="0" rIns="0" bIns="0" rtlCol="0" anchor="t">
            <a:spAutoFit/>
          </a:bodyPr>
          <a:lstStyle/>
          <a:p>
            <a:pPr>
              <a:lnSpc>
                <a:spcPts val="3640"/>
              </a:lnSpc>
            </a:pPr>
            <a:r>
              <a:rPr lang="en-US" sz="2800">
                <a:solidFill>
                  <a:srgbClr val="353050"/>
                </a:solidFill>
                <a:latin typeface="Helvetica" pitchFamily="2" charset="0"/>
                <a:cs typeface="ITFDEVANAGARI MARATHI-BOOK" panose="02000000000000000000" pitchFamily="2" charset="0"/>
              </a:rPr>
              <a:t>Motivations</a:t>
            </a:r>
          </a:p>
        </p:txBody>
      </p:sp>
      <p:sp>
        <p:nvSpPr>
          <p:cNvPr id="7" name="TextBox 7"/>
          <p:cNvSpPr txBox="1"/>
          <p:nvPr/>
        </p:nvSpPr>
        <p:spPr>
          <a:xfrm>
            <a:off x="12115800" y="4925693"/>
            <a:ext cx="3751084" cy="447751"/>
          </a:xfrm>
          <a:prstGeom prst="rect">
            <a:avLst/>
          </a:prstGeom>
        </p:spPr>
        <p:txBody>
          <a:bodyPr lIns="0" tIns="0" rIns="0" bIns="0" rtlCol="0" anchor="t">
            <a:spAutoFit/>
          </a:bodyPr>
          <a:lstStyle/>
          <a:p>
            <a:pPr>
              <a:lnSpc>
                <a:spcPts val="3639"/>
              </a:lnSpc>
            </a:pPr>
            <a:r>
              <a:rPr lang="en-US" sz="2799">
                <a:solidFill>
                  <a:srgbClr val="353050"/>
                </a:solidFill>
                <a:latin typeface="Helvetica" pitchFamily="2" charset="0"/>
                <a:cs typeface="ITFDEVANAGARI MARATHI-BOOK" panose="02000000000000000000" pitchFamily="2" charset="0"/>
              </a:rPr>
              <a:t>Methodology</a:t>
            </a:r>
          </a:p>
        </p:txBody>
      </p:sp>
      <p:sp>
        <p:nvSpPr>
          <p:cNvPr id="8" name="TextBox 8"/>
          <p:cNvSpPr txBox="1"/>
          <p:nvPr/>
        </p:nvSpPr>
        <p:spPr>
          <a:xfrm>
            <a:off x="12137756" y="8223446"/>
            <a:ext cx="3751084" cy="447751"/>
          </a:xfrm>
          <a:prstGeom prst="rect">
            <a:avLst/>
          </a:prstGeom>
        </p:spPr>
        <p:txBody>
          <a:bodyPr lIns="0" tIns="0" rIns="0" bIns="0" rtlCol="0" anchor="t">
            <a:spAutoFit/>
          </a:bodyPr>
          <a:lstStyle/>
          <a:p>
            <a:pPr>
              <a:lnSpc>
                <a:spcPts val="3639"/>
              </a:lnSpc>
            </a:pPr>
            <a:r>
              <a:rPr lang="en-US" sz="2799">
                <a:solidFill>
                  <a:srgbClr val="353050"/>
                </a:solidFill>
                <a:latin typeface="Helvetica" pitchFamily="2" charset="0"/>
                <a:cs typeface="ITFDEVANAGARI MARATHI-BOOK" panose="02000000000000000000" pitchFamily="2" charset="0"/>
              </a:rPr>
              <a:t>Future work</a:t>
            </a:r>
          </a:p>
        </p:txBody>
      </p:sp>
      <p:pic>
        <p:nvPicPr>
          <p:cNvPr id="13" name="Picture 10">
            <a:extLst>
              <a:ext uri="{FF2B5EF4-FFF2-40B4-BE49-F238E27FC236}">
                <a16:creationId xmlns:a16="http://schemas.microsoft.com/office/drawing/2014/main" id="{FA83DA53-224B-FB5C-F7E0-FF37813781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86581" y="3290839"/>
            <a:ext cx="563477" cy="557330"/>
          </a:xfrm>
          <a:prstGeom prst="rect">
            <a:avLst/>
          </a:prstGeom>
        </p:spPr>
      </p:pic>
      <p:pic>
        <p:nvPicPr>
          <p:cNvPr id="14" name="Picture 10">
            <a:extLst>
              <a:ext uri="{FF2B5EF4-FFF2-40B4-BE49-F238E27FC236}">
                <a16:creationId xmlns:a16="http://schemas.microsoft.com/office/drawing/2014/main" id="{FE47D807-C159-7DC8-EC31-A0A9648E01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02078" y="6417365"/>
            <a:ext cx="563477" cy="557330"/>
          </a:xfrm>
          <a:prstGeom prst="rect">
            <a:avLst/>
          </a:prstGeom>
        </p:spPr>
      </p:pic>
      <p:pic>
        <p:nvPicPr>
          <p:cNvPr id="15" name="Picture 10">
            <a:extLst>
              <a:ext uri="{FF2B5EF4-FFF2-40B4-BE49-F238E27FC236}">
                <a16:creationId xmlns:a16="http://schemas.microsoft.com/office/drawing/2014/main" id="{E15892BD-88D4-4CE8-33B0-4C699145E2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86581" y="4787359"/>
            <a:ext cx="563477" cy="557330"/>
          </a:xfrm>
          <a:prstGeom prst="rect">
            <a:avLst/>
          </a:prstGeom>
        </p:spPr>
      </p:pic>
      <p:pic>
        <p:nvPicPr>
          <p:cNvPr id="16" name="Picture 10">
            <a:extLst>
              <a:ext uri="{FF2B5EF4-FFF2-40B4-BE49-F238E27FC236}">
                <a16:creationId xmlns:a16="http://schemas.microsoft.com/office/drawing/2014/main" id="{102FCEB0-BF02-2E2C-8259-B44A82E9DB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08536" y="8223446"/>
            <a:ext cx="563477" cy="557330"/>
          </a:xfrm>
          <a:prstGeom prst="rect">
            <a:avLst/>
          </a:prstGeom>
        </p:spPr>
      </p:pic>
      <p:pic>
        <p:nvPicPr>
          <p:cNvPr id="32" name="Picture 31">
            <a:extLst>
              <a:ext uri="{FF2B5EF4-FFF2-40B4-BE49-F238E27FC236}">
                <a16:creationId xmlns:a16="http://schemas.microsoft.com/office/drawing/2014/main" id="{2EE7B872-8DEC-46B7-CBE7-E08B993DEF49}"/>
              </a:ext>
            </a:extLst>
          </p:cNvPr>
          <p:cNvPicPr>
            <a:picLocks noChangeAspect="1"/>
          </p:cNvPicPr>
          <p:nvPr/>
        </p:nvPicPr>
        <p:blipFill>
          <a:blip r:embed="rId4"/>
          <a:stretch>
            <a:fillRect/>
          </a:stretch>
        </p:blipFill>
        <p:spPr>
          <a:xfrm>
            <a:off x="2399160" y="3069396"/>
            <a:ext cx="6343787" cy="63437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25" r="925"/>
          <a:stretch>
            <a:fillRect/>
          </a:stretch>
        </p:blipFill>
        <p:spPr>
          <a:xfrm>
            <a:off x="11201400" y="1028700"/>
            <a:ext cx="6057900" cy="8229600"/>
          </a:xfrm>
          <a:prstGeom prst="rect">
            <a:avLst/>
          </a:prstGeom>
        </p:spPr>
      </p:pic>
      <p:grpSp>
        <p:nvGrpSpPr>
          <p:cNvPr id="3" name="Group 3"/>
          <p:cNvGrpSpPr/>
          <p:nvPr/>
        </p:nvGrpSpPr>
        <p:grpSpPr>
          <a:xfrm>
            <a:off x="914400" y="791618"/>
            <a:ext cx="8979668" cy="1809746"/>
            <a:chOff x="0" y="-19049"/>
            <a:chExt cx="11972890" cy="2412997"/>
          </a:xfrm>
        </p:grpSpPr>
        <p:sp>
          <p:nvSpPr>
            <p:cNvPr id="4" name="TextBox 4"/>
            <p:cNvSpPr txBox="1"/>
            <p:nvPr/>
          </p:nvSpPr>
          <p:spPr>
            <a:xfrm>
              <a:off x="0" y="-19049"/>
              <a:ext cx="11972890" cy="1436291"/>
            </a:xfrm>
            <a:prstGeom prst="rect">
              <a:avLst/>
            </a:prstGeom>
          </p:spPr>
          <p:txBody>
            <a:bodyPr lIns="0" tIns="0" rIns="0" bIns="0" rtlCol="0" anchor="t">
              <a:spAutoFit/>
            </a:bodyPr>
            <a:lstStyle/>
            <a:p>
              <a:pPr>
                <a:lnSpc>
                  <a:spcPts val="8400"/>
                </a:lnSpc>
              </a:pPr>
              <a:r>
                <a:rPr lang="en-US" sz="7000" b="1">
                  <a:solidFill>
                    <a:srgbClr val="353050"/>
                  </a:solidFill>
                  <a:latin typeface="Helvetica" pitchFamily="2" charset="0"/>
                  <a:cs typeface="ITFDEVANAGARI MARATHI-BOOK" panose="02000000000000000000" pitchFamily="2" charset="0"/>
                </a:rPr>
                <a:t>Motivations</a:t>
              </a:r>
            </a:p>
          </p:txBody>
        </p:sp>
        <p:sp>
          <p:nvSpPr>
            <p:cNvPr id="5" name="TextBox 5"/>
            <p:cNvSpPr txBox="1"/>
            <p:nvPr/>
          </p:nvSpPr>
          <p:spPr>
            <a:xfrm>
              <a:off x="0" y="1748728"/>
              <a:ext cx="11010403" cy="645220"/>
            </a:xfrm>
            <a:prstGeom prst="rect">
              <a:avLst/>
            </a:prstGeom>
          </p:spPr>
          <p:txBody>
            <a:bodyPr lIns="0" tIns="0" rIns="0" bIns="0" rtlCol="0" anchor="t">
              <a:spAutoFit/>
            </a:bodyPr>
            <a:lstStyle/>
            <a:p>
              <a:pPr>
                <a:lnSpc>
                  <a:spcPts val="3900"/>
                </a:lnSpc>
              </a:pPr>
              <a:r>
                <a:rPr lang="en-US" sz="3000">
                  <a:solidFill>
                    <a:srgbClr val="353050"/>
                  </a:solidFill>
                  <a:latin typeface="Helvetica" pitchFamily="2" charset="0"/>
                  <a:cs typeface="ITFDEVANAGARI MARATHI-BOOK" panose="02000000000000000000" pitchFamily="2" charset="0"/>
                </a:rPr>
                <a:t>It is about</a:t>
              </a:r>
              <a:r>
                <a:rPr lang="zh-CN" altLang="en-US" sz="3000">
                  <a:solidFill>
                    <a:srgbClr val="353050"/>
                  </a:solidFill>
                  <a:latin typeface="Helvetica" pitchFamily="2" charset="0"/>
                  <a:cs typeface="ITFDEVANAGARI MARATHI-BOOK" panose="02000000000000000000" pitchFamily="2" charset="0"/>
                </a:rPr>
                <a:t> </a:t>
              </a:r>
              <a:r>
                <a:rPr lang="en-US" altLang="zh-CN" sz="3000">
                  <a:solidFill>
                    <a:srgbClr val="353050"/>
                  </a:solidFill>
                  <a:latin typeface="Helvetica" pitchFamily="2" charset="0"/>
                  <a:cs typeface="ITFDEVANAGARI MARATHI-BOOK" panose="02000000000000000000" pitchFamily="2" charset="0"/>
                </a:rPr>
                <a:t>health of all mankind</a:t>
              </a:r>
            </a:p>
          </p:txBody>
        </p:sp>
      </p:grpSp>
      <p:grpSp>
        <p:nvGrpSpPr>
          <p:cNvPr id="6" name="Group 6"/>
          <p:cNvGrpSpPr/>
          <p:nvPr/>
        </p:nvGrpSpPr>
        <p:grpSpPr>
          <a:xfrm>
            <a:off x="914400" y="3619500"/>
            <a:ext cx="10058400" cy="5128491"/>
            <a:chOff x="0" y="-38100"/>
            <a:chExt cx="12251329" cy="7715603"/>
          </a:xfrm>
        </p:grpSpPr>
        <p:sp>
          <p:nvSpPr>
            <p:cNvPr id="7" name="TextBox 7"/>
            <p:cNvSpPr txBox="1"/>
            <p:nvPr/>
          </p:nvSpPr>
          <p:spPr>
            <a:xfrm>
              <a:off x="0" y="966419"/>
              <a:ext cx="11972890" cy="1934916"/>
            </a:xfrm>
            <a:prstGeom prst="rect">
              <a:avLst/>
            </a:prstGeom>
          </p:spPr>
          <p:txBody>
            <a:bodyPr lIns="0" tIns="0" rIns="0" bIns="0" rtlCol="0" anchor="t">
              <a:spAutoFit/>
            </a:bodyPr>
            <a:lstStyle/>
            <a:p>
              <a:pPr>
                <a:lnSpc>
                  <a:spcPts val="3359"/>
                </a:lnSpc>
              </a:pPr>
              <a:r>
                <a:rPr lang="en-US" sz="2400">
                  <a:solidFill>
                    <a:srgbClr val="353050"/>
                  </a:solidFill>
                  <a:latin typeface="Helvetica" pitchFamily="2" charset="0"/>
                  <a:cs typeface="ITFDEVANAGARI MARATHI-BOOK" panose="02000000000000000000" pitchFamily="2" charset="0"/>
                </a:rPr>
                <a:t>We have recognized that our eating habits have been heavily influenced due to COVID 19. Since we stay indoors more frequently and have less chance to exercise, it leads us to start to eat unhealthily and irregularly. </a:t>
              </a:r>
            </a:p>
          </p:txBody>
        </p:sp>
        <p:sp>
          <p:nvSpPr>
            <p:cNvPr id="8" name="TextBox 8"/>
            <p:cNvSpPr txBox="1"/>
            <p:nvPr/>
          </p:nvSpPr>
          <p:spPr>
            <a:xfrm>
              <a:off x="0" y="-38100"/>
              <a:ext cx="11972890" cy="673719"/>
            </a:xfrm>
            <a:prstGeom prst="rect">
              <a:avLst/>
            </a:prstGeom>
          </p:spPr>
          <p:txBody>
            <a:bodyPr lIns="0" tIns="0" rIns="0" bIns="0" rtlCol="0" anchor="t">
              <a:spAutoFit/>
            </a:bodyPr>
            <a:lstStyle/>
            <a:p>
              <a:pPr>
                <a:lnSpc>
                  <a:spcPts val="3640"/>
                </a:lnSpc>
              </a:pPr>
              <a:r>
                <a:rPr lang="en-US" sz="2800" b="1">
                  <a:solidFill>
                    <a:srgbClr val="353050"/>
                  </a:solidFill>
                  <a:latin typeface="Helvetica" pitchFamily="2" charset="0"/>
                  <a:cs typeface="ITFDEVANAGARI MARATHI-BOOK" panose="02000000000000000000" pitchFamily="2" charset="0"/>
                </a:rPr>
                <a:t>COVID-19 has changed people’s eating habit</a:t>
              </a:r>
            </a:p>
          </p:txBody>
        </p:sp>
        <p:sp>
          <p:nvSpPr>
            <p:cNvPr id="9" name="TextBox 9"/>
            <p:cNvSpPr txBox="1"/>
            <p:nvPr/>
          </p:nvSpPr>
          <p:spPr>
            <a:xfrm>
              <a:off x="0" y="5078707"/>
              <a:ext cx="11972890" cy="2598796"/>
            </a:xfrm>
            <a:prstGeom prst="rect">
              <a:avLst/>
            </a:prstGeom>
          </p:spPr>
          <p:txBody>
            <a:bodyPr lIns="0" tIns="0" rIns="0" bIns="0" rtlCol="0" anchor="t">
              <a:spAutoFit/>
            </a:bodyPr>
            <a:lstStyle/>
            <a:p>
              <a:pPr>
                <a:lnSpc>
                  <a:spcPts val="3359"/>
                </a:lnSpc>
              </a:pPr>
              <a:r>
                <a:rPr lang="en-US" sz="2400">
                  <a:solidFill>
                    <a:srgbClr val="353050"/>
                  </a:solidFill>
                  <a:latin typeface="Helvetica" pitchFamily="2" charset="0"/>
                  <a:cs typeface="ITFDEVANAGARI MARATHI-BOOK" panose="02000000000000000000" pitchFamily="2" charset="0"/>
                </a:rPr>
                <a:t>The changed eating habit will lead to an unhealthy body with a weak immune system. It might cause people to increase a high chance of getting COVID. </a:t>
              </a:r>
              <a:br>
                <a:rPr lang="en-US" sz="2400">
                  <a:solidFill>
                    <a:srgbClr val="353050"/>
                  </a:solidFill>
                  <a:latin typeface="Helvetica" pitchFamily="2" charset="0"/>
                  <a:cs typeface="ITFDEVANAGARI MARATHI-BOOK" panose="02000000000000000000" pitchFamily="2" charset="0"/>
                </a:rPr>
              </a:br>
              <a:endParaRPr lang="en-US" sz="2400">
                <a:solidFill>
                  <a:srgbClr val="353050"/>
                </a:solidFill>
                <a:latin typeface="Helvetica" pitchFamily="2" charset="0"/>
                <a:cs typeface="ITFDEVANAGARI MARATHI-BOOK" panose="02000000000000000000" pitchFamily="2" charset="0"/>
              </a:endParaRPr>
            </a:p>
          </p:txBody>
        </p:sp>
        <p:sp>
          <p:nvSpPr>
            <p:cNvPr id="10" name="TextBox 10"/>
            <p:cNvSpPr txBox="1"/>
            <p:nvPr/>
          </p:nvSpPr>
          <p:spPr>
            <a:xfrm>
              <a:off x="0" y="4156311"/>
              <a:ext cx="12251329" cy="670053"/>
            </a:xfrm>
            <a:prstGeom prst="rect">
              <a:avLst/>
            </a:prstGeom>
          </p:spPr>
          <p:txBody>
            <a:bodyPr wrap="square" lIns="0" tIns="0" rIns="0" bIns="0" rtlCol="0" anchor="t">
              <a:spAutoFit/>
            </a:bodyPr>
            <a:lstStyle/>
            <a:p>
              <a:pPr>
                <a:lnSpc>
                  <a:spcPts val="3640"/>
                </a:lnSpc>
              </a:pPr>
              <a:r>
                <a:rPr lang="en-US" sz="2800" b="1">
                  <a:solidFill>
                    <a:srgbClr val="353050"/>
                  </a:solidFill>
                  <a:latin typeface="Helvetica" pitchFamily="2" charset="0"/>
                  <a:cs typeface="ITFDEVANAGARI MARATHI-BOOK" panose="02000000000000000000" pitchFamily="2" charset="0"/>
                </a:rPr>
                <a:t>The changed eating habit has a bad influence on our health </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38" b="7838"/>
          <a:stretch>
            <a:fillRect/>
          </a:stretch>
        </p:blipFill>
        <p:spPr>
          <a:xfrm>
            <a:off x="0" y="0"/>
            <a:ext cx="18288000" cy="10287000"/>
          </a:xfrm>
          <a:prstGeom prst="rect">
            <a:avLst/>
          </a:prstGeom>
        </p:spPr>
      </p:pic>
      <p:grpSp>
        <p:nvGrpSpPr>
          <p:cNvPr id="3" name="Group 3"/>
          <p:cNvGrpSpPr/>
          <p:nvPr/>
        </p:nvGrpSpPr>
        <p:grpSpPr>
          <a:xfrm>
            <a:off x="533400" y="2476500"/>
            <a:ext cx="8021053" cy="6386689"/>
            <a:chOff x="0" y="-209549"/>
            <a:chExt cx="7406625" cy="8515584"/>
          </a:xfrm>
        </p:grpSpPr>
        <p:sp>
          <p:nvSpPr>
            <p:cNvPr id="4" name="TextBox 4"/>
            <p:cNvSpPr txBox="1"/>
            <p:nvPr/>
          </p:nvSpPr>
          <p:spPr>
            <a:xfrm>
              <a:off x="0" y="4353757"/>
              <a:ext cx="6843722" cy="3952278"/>
            </a:xfrm>
            <a:prstGeom prst="rect">
              <a:avLst/>
            </a:prstGeom>
          </p:spPr>
          <p:txBody>
            <a:bodyPr wrap="square" lIns="0" tIns="0" rIns="0" bIns="0" rtlCol="0" anchor="t">
              <a:spAutoFit/>
            </a:bodyPr>
            <a:lstStyle/>
            <a:p>
              <a:pPr>
                <a:lnSpc>
                  <a:spcPts val="3900"/>
                </a:lnSpc>
              </a:pPr>
              <a:r>
                <a:rPr lang="en-US" sz="3000">
                  <a:solidFill>
                    <a:srgbClr val="353050"/>
                  </a:solidFill>
                  <a:latin typeface="Helvetica" pitchFamily="2" charset="0"/>
                  <a:cs typeface="ITFDEVANAGARI MARATHI-BOOK" panose="02000000000000000000" pitchFamily="2" charset="0"/>
                </a:rPr>
                <a:t>We decided to research the relationship between the change in eating habits and the opportunities to get COVID-19 to encourage people to eat healthy food.</a:t>
              </a:r>
            </a:p>
            <a:p>
              <a:pPr>
                <a:lnSpc>
                  <a:spcPts val="3900"/>
                </a:lnSpc>
              </a:pPr>
              <a:br>
                <a:rPr lang="en-US" sz="3000">
                  <a:solidFill>
                    <a:srgbClr val="353050"/>
                  </a:solidFill>
                  <a:latin typeface="Helvetica" pitchFamily="2" charset="0"/>
                  <a:cs typeface="ITFDEVANAGARI MARATHI-BOOK" panose="02000000000000000000" pitchFamily="2" charset="0"/>
                </a:rPr>
              </a:br>
              <a:endParaRPr lang="en-US" sz="3000">
                <a:solidFill>
                  <a:srgbClr val="353050"/>
                </a:solidFill>
                <a:latin typeface="Helvetica" pitchFamily="2" charset="0"/>
                <a:cs typeface="ITFDEVANAGARI MARATHI-BOOK" panose="02000000000000000000" pitchFamily="2" charset="0"/>
              </a:endParaRPr>
            </a:p>
          </p:txBody>
        </p:sp>
        <p:sp>
          <p:nvSpPr>
            <p:cNvPr id="5" name="TextBox 5"/>
            <p:cNvSpPr txBox="1"/>
            <p:nvPr/>
          </p:nvSpPr>
          <p:spPr>
            <a:xfrm>
              <a:off x="0" y="-209549"/>
              <a:ext cx="7406625" cy="3939539"/>
            </a:xfrm>
            <a:prstGeom prst="rect">
              <a:avLst/>
            </a:prstGeom>
          </p:spPr>
          <p:txBody>
            <a:bodyPr wrap="square" lIns="0" tIns="0" rIns="0" bIns="0" rtlCol="0" anchor="t">
              <a:spAutoFit/>
            </a:bodyPr>
            <a:lstStyle/>
            <a:p>
              <a:r>
                <a:rPr lang="en-US" sz="9600" b="1">
                  <a:solidFill>
                    <a:srgbClr val="353050"/>
                  </a:solidFill>
                  <a:latin typeface="Helvetica" pitchFamily="2" charset="0"/>
                  <a:cs typeface="ITFDEVANAGARI MARATHI-BOOK" panose="02000000000000000000" pitchFamily="2" charset="0"/>
                </a:rPr>
                <a:t>To verify our hypothesis…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DEB"/>
        </a:solidFill>
        <a:effectLst/>
      </p:bgPr>
    </p:bg>
    <p:spTree>
      <p:nvGrpSpPr>
        <p:cNvPr id="1" name=""/>
        <p:cNvGrpSpPr/>
        <p:nvPr/>
      </p:nvGrpSpPr>
      <p:grpSpPr>
        <a:xfrm>
          <a:off x="0" y="0"/>
          <a:ext cx="0" cy="0"/>
          <a:chOff x="0" y="0"/>
          <a:chExt cx="0" cy="0"/>
        </a:xfrm>
      </p:grpSpPr>
      <p:grpSp>
        <p:nvGrpSpPr>
          <p:cNvPr id="2" name="Group 2"/>
          <p:cNvGrpSpPr/>
          <p:nvPr/>
        </p:nvGrpSpPr>
        <p:grpSpPr>
          <a:xfrm>
            <a:off x="306201" y="7983181"/>
            <a:ext cx="17771370" cy="2209496"/>
            <a:chOff x="0" y="-295074"/>
            <a:chExt cx="23695161" cy="2945993"/>
          </a:xfrm>
        </p:grpSpPr>
        <p:sp>
          <p:nvSpPr>
            <p:cNvPr id="3" name="TextBox 3"/>
            <p:cNvSpPr txBox="1"/>
            <p:nvPr/>
          </p:nvSpPr>
          <p:spPr>
            <a:xfrm>
              <a:off x="12088533" y="-295074"/>
              <a:ext cx="11606628" cy="2877539"/>
            </a:xfrm>
            <a:prstGeom prst="rect">
              <a:avLst/>
            </a:prstGeom>
          </p:spPr>
          <p:txBody>
            <a:bodyPr wrap="square" lIns="0" tIns="0" rIns="0" bIns="0" rtlCol="0" anchor="t">
              <a:spAutoFit/>
            </a:bodyPr>
            <a:lstStyle/>
            <a:p>
              <a:pPr>
                <a:lnSpc>
                  <a:spcPts val="3359"/>
                </a:lnSpc>
              </a:pPr>
              <a:r>
                <a:rPr lang="en-US" sz="2400">
                  <a:solidFill>
                    <a:srgbClr val="353050"/>
                  </a:solidFill>
                  <a:latin typeface="Helvetica" pitchFamily="2" charset="0"/>
                  <a:cs typeface="ITFDEVANAGARI MARATHI-BOOK" panose="02000000000000000000" pitchFamily="2" charset="0"/>
                </a:rPr>
                <a:t>Split train and test data sets, train each model by using training sets, tune models by different parameters to </a:t>
              </a:r>
              <a:r>
                <a:rPr lang="en-US" sz="2400">
                  <a:solidFill>
                    <a:srgbClr val="353050"/>
                  </a:solidFill>
                  <a:highlight>
                    <a:srgbClr val="C0C0C0"/>
                  </a:highlight>
                  <a:latin typeface="Helvetica" pitchFamily="2" charset="0"/>
                  <a:cs typeface="ITFDEVANAGARI MARATHI-BOOK" panose="02000000000000000000" pitchFamily="2" charset="0"/>
                </a:rPr>
                <a:t>find the best parameters of the model</a:t>
              </a:r>
              <a:r>
                <a:rPr lang="en-US" sz="2400">
                  <a:solidFill>
                    <a:srgbClr val="353050"/>
                  </a:solidFill>
                  <a:latin typeface="Helvetica" pitchFamily="2" charset="0"/>
                  <a:cs typeface="ITFDEVANAGARI MARATHI-BOOK" panose="02000000000000000000" pitchFamily="2" charset="0"/>
                </a:rPr>
                <a:t>. Do predictions and plot the actual data with predict data, </a:t>
              </a:r>
              <a:r>
                <a:rPr lang="en-US" sz="2400">
                  <a:solidFill>
                    <a:srgbClr val="353050"/>
                  </a:solidFill>
                  <a:highlight>
                    <a:srgbClr val="C0C0C0"/>
                  </a:highlight>
                  <a:latin typeface="Helvetica" pitchFamily="2" charset="0"/>
                  <a:cs typeface="ITFDEVANAGARI MARATHI-BOOK" panose="02000000000000000000" pitchFamily="2" charset="0"/>
                </a:rPr>
                <a:t>calculate the accuracy and the </a:t>
              </a:r>
              <a:r>
                <a:rPr lang="en-US" sz="2400" err="1">
                  <a:solidFill>
                    <a:srgbClr val="353050"/>
                  </a:solidFill>
                  <a:highlight>
                    <a:srgbClr val="C0C0C0"/>
                  </a:highlight>
                  <a:latin typeface="Helvetica" pitchFamily="2" charset="0"/>
                  <a:cs typeface="ITFDEVANAGARI MARATHI-BOOK" panose="02000000000000000000" pitchFamily="2" charset="0"/>
                </a:rPr>
                <a:t>mse</a:t>
              </a:r>
              <a:r>
                <a:rPr lang="en-US" sz="2400">
                  <a:solidFill>
                    <a:srgbClr val="353050"/>
                  </a:solidFill>
                  <a:latin typeface="Helvetica" pitchFamily="2" charset="0"/>
                  <a:cs typeface="ITFDEVANAGARI MARATHI-BOOK" panose="02000000000000000000" pitchFamily="2" charset="0"/>
                </a:rPr>
                <a:t>. Conclude the best tuning model.  </a:t>
              </a:r>
            </a:p>
          </p:txBody>
        </p:sp>
        <p:sp>
          <p:nvSpPr>
            <p:cNvPr id="4" name="TextBox 4"/>
            <p:cNvSpPr txBox="1"/>
            <p:nvPr/>
          </p:nvSpPr>
          <p:spPr>
            <a:xfrm>
              <a:off x="0" y="174879"/>
              <a:ext cx="622055" cy="623248"/>
            </a:xfrm>
            <a:prstGeom prst="rect">
              <a:avLst/>
            </a:prstGeom>
          </p:spPr>
          <p:txBody>
            <a:bodyPr lIns="0" tIns="0" rIns="0" bIns="0" rtlCol="0" anchor="t">
              <a:spAutoFit/>
            </a:bodyPr>
            <a:lstStyle/>
            <a:p>
              <a:pPr>
                <a:lnSpc>
                  <a:spcPts val="3888"/>
                </a:lnSpc>
              </a:pPr>
              <a:r>
                <a:rPr lang="en-US" sz="2400">
                  <a:solidFill>
                    <a:srgbClr val="C6968F"/>
                  </a:solidFill>
                  <a:latin typeface="Helvetica" pitchFamily="2" charset="0"/>
                  <a:cs typeface="ITFDEVANAGARI MARATHI-BOOK" panose="02000000000000000000" pitchFamily="2" charset="0"/>
                </a:rPr>
                <a:t>05</a:t>
              </a:r>
            </a:p>
          </p:txBody>
        </p:sp>
        <p:sp>
          <p:nvSpPr>
            <p:cNvPr id="5" name="TextBox 5"/>
            <p:cNvSpPr txBox="1"/>
            <p:nvPr/>
          </p:nvSpPr>
          <p:spPr>
            <a:xfrm>
              <a:off x="1508165" y="198967"/>
              <a:ext cx="10478767" cy="2451952"/>
            </a:xfrm>
            <a:prstGeom prst="rect">
              <a:avLst/>
            </a:prstGeom>
          </p:spPr>
          <p:txBody>
            <a:bodyPr wrap="square" lIns="0" tIns="0" rIns="0" bIns="0" rtlCol="0" anchor="t">
              <a:spAutoFit/>
            </a:bodyPr>
            <a:lstStyle/>
            <a:p>
              <a:pPr>
                <a:lnSpc>
                  <a:spcPts val="3640"/>
                </a:lnSpc>
              </a:pPr>
              <a:r>
                <a:rPr lang="en-US" sz="2800">
                  <a:solidFill>
                    <a:srgbClr val="353050"/>
                  </a:solidFill>
                  <a:latin typeface="Helvetica" pitchFamily="2" charset="0"/>
                  <a:cs typeface="ITFDEVANAGARI MARATHI-BOOK" panose="02000000000000000000" pitchFamily="2" charset="0"/>
                </a:rPr>
                <a:t>Find the best tune model by comparing the predicted accuracy and mean squared error. Predicting Wendy’s diet habit’s recovery rate.</a:t>
              </a:r>
              <a:br>
                <a:rPr lang="en-US" sz="2800">
                  <a:solidFill>
                    <a:srgbClr val="353050"/>
                  </a:solidFill>
                  <a:latin typeface="Helvetica" pitchFamily="2" charset="0"/>
                  <a:cs typeface="ITFDEVANAGARI MARATHI-BOOK" panose="02000000000000000000" pitchFamily="2" charset="0"/>
                </a:rPr>
              </a:br>
              <a:endParaRPr lang="en-US" sz="2800">
                <a:solidFill>
                  <a:srgbClr val="353050"/>
                </a:solidFill>
                <a:latin typeface="Helvetica" pitchFamily="2" charset="0"/>
                <a:cs typeface="ITFDEVANAGARI MARATHI-BOOK" panose="02000000000000000000" pitchFamily="2" charset="0"/>
              </a:endParaRPr>
            </a:p>
          </p:txBody>
        </p:sp>
      </p:grpSp>
      <p:grpSp>
        <p:nvGrpSpPr>
          <p:cNvPr id="6" name="Group 6"/>
          <p:cNvGrpSpPr/>
          <p:nvPr/>
        </p:nvGrpSpPr>
        <p:grpSpPr>
          <a:xfrm>
            <a:off x="1270470" y="6349384"/>
            <a:ext cx="16940829" cy="2300630"/>
            <a:chOff x="0" y="-38100"/>
            <a:chExt cx="22587772" cy="3067505"/>
          </a:xfrm>
        </p:grpSpPr>
        <p:sp>
          <p:nvSpPr>
            <p:cNvPr id="7" name="TextBox 7"/>
            <p:cNvSpPr txBox="1"/>
            <p:nvPr/>
          </p:nvSpPr>
          <p:spPr>
            <a:xfrm>
              <a:off x="0" y="242612"/>
              <a:ext cx="622055" cy="623248"/>
            </a:xfrm>
            <a:prstGeom prst="rect">
              <a:avLst/>
            </a:prstGeom>
          </p:spPr>
          <p:txBody>
            <a:bodyPr lIns="0" tIns="0" rIns="0" bIns="0" rtlCol="0" anchor="t">
              <a:spAutoFit/>
            </a:bodyPr>
            <a:lstStyle/>
            <a:p>
              <a:pPr>
                <a:lnSpc>
                  <a:spcPts val="3888"/>
                </a:lnSpc>
              </a:pPr>
              <a:r>
                <a:rPr lang="en-US" sz="2400">
                  <a:solidFill>
                    <a:srgbClr val="C6968F"/>
                  </a:solidFill>
                  <a:latin typeface="Helvetica" pitchFamily="2" charset="0"/>
                  <a:cs typeface="ITFDEVANAGARI MARATHI-BOOK" panose="02000000000000000000" pitchFamily="2" charset="0"/>
                </a:rPr>
                <a:t>04</a:t>
              </a:r>
            </a:p>
          </p:txBody>
        </p:sp>
        <p:sp>
          <p:nvSpPr>
            <p:cNvPr id="8" name="TextBox 8"/>
            <p:cNvSpPr txBox="1"/>
            <p:nvPr/>
          </p:nvSpPr>
          <p:spPr>
            <a:xfrm>
              <a:off x="1508164" y="-38100"/>
              <a:ext cx="9622891" cy="3067505"/>
            </a:xfrm>
            <a:prstGeom prst="rect">
              <a:avLst/>
            </a:prstGeom>
          </p:spPr>
          <p:txBody>
            <a:bodyPr wrap="square" lIns="0" tIns="0" rIns="0" bIns="0" rtlCol="0" anchor="t">
              <a:spAutoFit/>
            </a:bodyPr>
            <a:lstStyle/>
            <a:p>
              <a:pPr>
                <a:lnSpc>
                  <a:spcPts val="3640"/>
                </a:lnSpc>
              </a:pPr>
              <a:r>
                <a:rPr lang="en-US" sz="2800">
                  <a:solidFill>
                    <a:srgbClr val="353050"/>
                  </a:solidFill>
                  <a:latin typeface="Helvetica" pitchFamily="2" charset="0"/>
                  <a:cs typeface="ITFDEVANAGARI MARATHI-BOOK" panose="02000000000000000000" pitchFamily="2" charset="0"/>
                </a:rPr>
                <a:t>Does there appear to be a relationship between the number of deaths from COVID and the amount of intake from fat?</a:t>
              </a:r>
            </a:p>
            <a:p>
              <a:pPr>
                <a:lnSpc>
                  <a:spcPts val="3640"/>
                </a:lnSpc>
              </a:pPr>
              <a:br>
                <a:rPr lang="en-US" sz="2800">
                  <a:solidFill>
                    <a:srgbClr val="353050"/>
                  </a:solidFill>
                  <a:latin typeface="Helvetica" pitchFamily="2" charset="0"/>
                  <a:cs typeface="ITFDEVANAGARI MARATHI-BOOK" panose="02000000000000000000" pitchFamily="2" charset="0"/>
                </a:rPr>
              </a:br>
              <a:endParaRPr lang="en-US" sz="2800">
                <a:solidFill>
                  <a:srgbClr val="353050"/>
                </a:solidFill>
                <a:latin typeface="Helvetica" pitchFamily="2" charset="0"/>
                <a:cs typeface="ITFDEVANAGARI MARATHI-BOOK" panose="02000000000000000000" pitchFamily="2" charset="0"/>
              </a:endParaRPr>
            </a:p>
          </p:txBody>
        </p:sp>
        <p:sp>
          <p:nvSpPr>
            <p:cNvPr id="9" name="TextBox 9"/>
            <p:cNvSpPr txBox="1"/>
            <p:nvPr/>
          </p:nvSpPr>
          <p:spPr>
            <a:xfrm>
              <a:off x="11717240" y="44919"/>
              <a:ext cx="10870532" cy="1714827"/>
            </a:xfrm>
            <a:prstGeom prst="rect">
              <a:avLst/>
            </a:prstGeom>
          </p:spPr>
          <p:txBody>
            <a:bodyPr wrap="square" lIns="0" tIns="0" rIns="0" bIns="0" rtlCol="0" anchor="t">
              <a:spAutoFit/>
            </a:bodyPr>
            <a:lstStyle/>
            <a:p>
              <a:pPr>
                <a:lnSpc>
                  <a:spcPts val="3359"/>
                </a:lnSpc>
              </a:pPr>
              <a:r>
                <a:rPr lang="en-US" sz="2400">
                  <a:solidFill>
                    <a:srgbClr val="353050"/>
                  </a:solidFill>
                  <a:latin typeface="Helvetica" pitchFamily="2" charset="0"/>
                  <a:cs typeface="ITFDEVANAGARI MARATHI-BOOK" panose="02000000000000000000" pitchFamily="2" charset="0"/>
                </a:rPr>
                <a:t>Find the country with the highest and lowest death rate. Calculated </a:t>
              </a:r>
              <a:r>
                <a:rPr lang="en-US" sz="2400">
                  <a:solidFill>
                    <a:srgbClr val="353050"/>
                  </a:solidFill>
                  <a:highlight>
                    <a:srgbClr val="C0C0C0"/>
                  </a:highlight>
                  <a:latin typeface="Helvetica" pitchFamily="2" charset="0"/>
                  <a:cs typeface="ITFDEVANAGARI MARATHI-BOOK" panose="02000000000000000000" pitchFamily="2" charset="0"/>
                </a:rPr>
                <a:t>the covariance matrix and correlation coefficient</a:t>
              </a:r>
              <a:r>
                <a:rPr lang="en-US" sz="2400">
                  <a:solidFill>
                    <a:srgbClr val="353050"/>
                  </a:solidFill>
                  <a:latin typeface="Helvetica" pitchFamily="2" charset="0"/>
                  <a:cs typeface="ITFDEVANAGARI MARATHI-BOOK" panose="02000000000000000000" pitchFamily="2" charset="0"/>
                </a:rPr>
                <a:t> in the data</a:t>
              </a:r>
            </a:p>
          </p:txBody>
        </p:sp>
      </p:grpSp>
      <p:grpSp>
        <p:nvGrpSpPr>
          <p:cNvPr id="10" name="Group 10"/>
          <p:cNvGrpSpPr/>
          <p:nvPr/>
        </p:nvGrpSpPr>
        <p:grpSpPr>
          <a:xfrm>
            <a:off x="2466802" y="4311556"/>
            <a:ext cx="15821198" cy="1786710"/>
            <a:chOff x="0" y="-133122"/>
            <a:chExt cx="21094929" cy="2382284"/>
          </a:xfrm>
        </p:grpSpPr>
        <p:sp>
          <p:nvSpPr>
            <p:cNvPr id="11" name="TextBox 11"/>
            <p:cNvSpPr txBox="1"/>
            <p:nvPr/>
          </p:nvSpPr>
          <p:spPr>
            <a:xfrm>
              <a:off x="0" y="242612"/>
              <a:ext cx="622055" cy="623249"/>
            </a:xfrm>
            <a:prstGeom prst="rect">
              <a:avLst/>
            </a:prstGeom>
          </p:spPr>
          <p:txBody>
            <a:bodyPr lIns="0" tIns="0" rIns="0" bIns="0" rtlCol="0" anchor="t">
              <a:spAutoFit/>
            </a:bodyPr>
            <a:lstStyle/>
            <a:p>
              <a:pPr>
                <a:lnSpc>
                  <a:spcPts val="3888"/>
                </a:lnSpc>
              </a:pPr>
              <a:r>
                <a:rPr lang="en-US" sz="2400">
                  <a:solidFill>
                    <a:srgbClr val="C6968F"/>
                  </a:solidFill>
                  <a:latin typeface="Helvetica" pitchFamily="2" charset="0"/>
                  <a:cs typeface="ITFDEVANAGARI MARATHI-BOOK" panose="02000000000000000000" pitchFamily="2" charset="0"/>
                </a:rPr>
                <a:t>03</a:t>
              </a:r>
            </a:p>
          </p:txBody>
        </p:sp>
        <p:sp>
          <p:nvSpPr>
            <p:cNvPr id="12" name="TextBox 12"/>
            <p:cNvSpPr txBox="1"/>
            <p:nvPr/>
          </p:nvSpPr>
          <p:spPr>
            <a:xfrm>
              <a:off x="1699968" y="-133122"/>
              <a:ext cx="9512302" cy="1828196"/>
            </a:xfrm>
            <a:prstGeom prst="rect">
              <a:avLst/>
            </a:prstGeom>
          </p:spPr>
          <p:txBody>
            <a:bodyPr wrap="square" lIns="0" tIns="0" rIns="0" bIns="0" rtlCol="0" anchor="t">
              <a:spAutoFit/>
            </a:bodyPr>
            <a:lstStyle/>
            <a:p>
              <a:pPr>
                <a:lnSpc>
                  <a:spcPts val="3640"/>
                </a:lnSpc>
              </a:pPr>
              <a:r>
                <a:rPr lang="en-US" sz="2800">
                  <a:solidFill>
                    <a:srgbClr val="353050"/>
                  </a:solidFill>
                  <a:latin typeface="Helvetica" pitchFamily="2" charset="0"/>
                  <a:cs typeface="ITFDEVANAGARI MARATHI-BOOK" panose="02000000000000000000" pitchFamily="2" charset="0"/>
                </a:rPr>
                <a:t>Is there a significant difference between undernourished countries with a higher recovery rate and lower recovery rate?</a:t>
              </a:r>
            </a:p>
          </p:txBody>
        </p:sp>
        <p:sp>
          <p:nvSpPr>
            <p:cNvPr id="13" name="TextBox 13"/>
            <p:cNvSpPr txBox="1"/>
            <p:nvPr/>
          </p:nvSpPr>
          <p:spPr>
            <a:xfrm>
              <a:off x="11239730" y="-47025"/>
              <a:ext cx="9855199" cy="2296187"/>
            </a:xfrm>
            <a:prstGeom prst="rect">
              <a:avLst/>
            </a:prstGeom>
          </p:spPr>
          <p:txBody>
            <a:bodyPr wrap="square" lIns="0" tIns="0" rIns="0" bIns="0" rtlCol="0" anchor="t">
              <a:spAutoFit/>
            </a:bodyPr>
            <a:lstStyle/>
            <a:p>
              <a:pPr>
                <a:lnSpc>
                  <a:spcPts val="3359"/>
                </a:lnSpc>
              </a:pPr>
              <a:r>
                <a:rPr lang="en-US" sz="2400">
                  <a:solidFill>
                    <a:srgbClr val="353050"/>
                  </a:solidFill>
                  <a:highlight>
                    <a:srgbClr val="C0C0C0"/>
                  </a:highlight>
                  <a:latin typeface="Helvetica" pitchFamily="2" charset="0"/>
                  <a:cs typeface="ITFDEVANAGARI MARATHI-BOOK" panose="02000000000000000000" pitchFamily="2" charset="0"/>
                </a:rPr>
                <a:t>2 sample t test hypothesis testing </a:t>
              </a:r>
              <a:r>
                <a:rPr lang="en-US" sz="2400">
                  <a:solidFill>
                    <a:srgbClr val="353050"/>
                  </a:solidFill>
                  <a:latin typeface="Helvetica" pitchFamily="2" charset="0"/>
                  <a:cs typeface="ITFDEVANAGARI MARATHI-BOOK" panose="02000000000000000000" pitchFamily="2" charset="0"/>
                </a:rPr>
                <a:t>to find the significant difference between unnourished rate and recovery rate. Use the seaborn to do </a:t>
              </a:r>
              <a:r>
                <a:rPr lang="en-US" sz="2400">
                  <a:solidFill>
                    <a:srgbClr val="353050"/>
                  </a:solidFill>
                  <a:highlight>
                    <a:srgbClr val="C0C0C0"/>
                  </a:highlight>
                  <a:latin typeface="Helvetica" pitchFamily="2" charset="0"/>
                  <a:cs typeface="ITFDEVANAGARI MARATHI-BOOK" panose="02000000000000000000" pitchFamily="2" charset="0"/>
                </a:rPr>
                <a:t>visualization and comparisons.</a:t>
              </a:r>
            </a:p>
          </p:txBody>
        </p:sp>
      </p:grpSp>
      <p:grpSp>
        <p:nvGrpSpPr>
          <p:cNvPr id="15" name="Group 15"/>
          <p:cNvGrpSpPr/>
          <p:nvPr/>
        </p:nvGrpSpPr>
        <p:grpSpPr>
          <a:xfrm>
            <a:off x="3666747" y="2340611"/>
            <a:ext cx="14544552" cy="1705788"/>
            <a:chOff x="0" y="-91984"/>
            <a:chExt cx="19392736" cy="2274383"/>
          </a:xfrm>
        </p:grpSpPr>
        <p:sp>
          <p:nvSpPr>
            <p:cNvPr id="16" name="TextBox 16"/>
            <p:cNvSpPr txBox="1"/>
            <p:nvPr/>
          </p:nvSpPr>
          <p:spPr>
            <a:xfrm>
              <a:off x="0" y="242612"/>
              <a:ext cx="622055" cy="623248"/>
            </a:xfrm>
            <a:prstGeom prst="rect">
              <a:avLst/>
            </a:prstGeom>
          </p:spPr>
          <p:txBody>
            <a:bodyPr lIns="0" tIns="0" rIns="0" bIns="0" rtlCol="0" anchor="t">
              <a:spAutoFit/>
            </a:bodyPr>
            <a:lstStyle/>
            <a:p>
              <a:pPr>
                <a:lnSpc>
                  <a:spcPts val="3888"/>
                </a:lnSpc>
              </a:pPr>
              <a:r>
                <a:rPr lang="en-US" sz="2400">
                  <a:solidFill>
                    <a:srgbClr val="C6968F"/>
                  </a:solidFill>
                  <a:latin typeface="Helvetica" pitchFamily="2" charset="0"/>
                  <a:cs typeface="ITFDEVANAGARI MARATHI-BOOK" panose="02000000000000000000" pitchFamily="2" charset="0"/>
                </a:rPr>
                <a:t>02</a:t>
              </a:r>
            </a:p>
          </p:txBody>
        </p:sp>
        <p:sp>
          <p:nvSpPr>
            <p:cNvPr id="17" name="TextBox 17"/>
            <p:cNvSpPr txBox="1"/>
            <p:nvPr/>
          </p:nvSpPr>
          <p:spPr>
            <a:xfrm>
              <a:off x="1508164" y="-38100"/>
              <a:ext cx="7478548" cy="1828193"/>
            </a:xfrm>
            <a:prstGeom prst="rect">
              <a:avLst/>
            </a:prstGeom>
          </p:spPr>
          <p:txBody>
            <a:bodyPr wrap="square" lIns="0" tIns="0" rIns="0" bIns="0" rtlCol="0" anchor="t">
              <a:spAutoFit/>
            </a:bodyPr>
            <a:lstStyle/>
            <a:p>
              <a:pPr>
                <a:lnSpc>
                  <a:spcPts val="3640"/>
                </a:lnSpc>
              </a:pPr>
              <a:r>
                <a:rPr lang="en-US" sz="2800">
                  <a:solidFill>
                    <a:srgbClr val="353050"/>
                  </a:solidFill>
                  <a:latin typeface="Helvetica" pitchFamily="2" charset="0"/>
                  <a:cs typeface="ITFDEVANAGARI MARATHI-BOOK" panose="02000000000000000000" pitchFamily="2" charset="0"/>
                </a:rPr>
                <a:t>Does intake of more fat or intake of more protein help people get away from COVID-19?</a:t>
              </a:r>
            </a:p>
          </p:txBody>
        </p:sp>
        <p:sp>
          <p:nvSpPr>
            <p:cNvPr id="18" name="TextBox 18"/>
            <p:cNvSpPr txBox="1"/>
            <p:nvPr/>
          </p:nvSpPr>
          <p:spPr>
            <a:xfrm>
              <a:off x="10438733" y="-91984"/>
              <a:ext cx="8954003" cy="2274383"/>
            </a:xfrm>
            <a:prstGeom prst="rect">
              <a:avLst/>
            </a:prstGeom>
          </p:spPr>
          <p:txBody>
            <a:bodyPr wrap="square" lIns="0" tIns="0" rIns="0" bIns="0" rtlCol="0" anchor="t">
              <a:spAutoFit/>
            </a:bodyPr>
            <a:lstStyle/>
            <a:p>
              <a:pPr>
                <a:lnSpc>
                  <a:spcPts val="3359"/>
                </a:lnSpc>
              </a:pPr>
              <a:r>
                <a:rPr lang="en-US" sz="2400">
                  <a:solidFill>
                    <a:srgbClr val="353050"/>
                  </a:solidFill>
                  <a:latin typeface="Helvetica" pitchFamily="2" charset="0"/>
                  <a:cs typeface="ITFDEVANAGARI MARATHI-BOOK" panose="02000000000000000000" pitchFamily="2" charset="0"/>
                </a:rPr>
                <a:t>illustrate the </a:t>
              </a:r>
              <a:r>
                <a:rPr lang="en-US" sz="2400">
                  <a:solidFill>
                    <a:srgbClr val="353050"/>
                  </a:solidFill>
                  <a:highlight>
                    <a:srgbClr val="C0C0C0"/>
                  </a:highlight>
                  <a:latin typeface="Helvetica" pitchFamily="2" charset="0"/>
                  <a:cs typeface="ITFDEVANAGARI MARATHI-BOOK" panose="02000000000000000000" pitchFamily="2" charset="0"/>
                </a:rPr>
                <a:t>distribution of intake of fat and protein from different ingredients</a:t>
              </a:r>
              <a:r>
                <a:rPr lang="en-US" sz="2400">
                  <a:solidFill>
                    <a:srgbClr val="353050"/>
                  </a:solidFill>
                  <a:latin typeface="Helvetica" pitchFamily="2" charset="0"/>
                  <a:cs typeface="ITFDEVANAGARI MARATHI-BOOK" panose="02000000000000000000" pitchFamily="2" charset="0"/>
                </a:rPr>
                <a:t>,</a:t>
              </a:r>
              <a:r>
                <a:rPr lang="zh-CN" altLang="en-US" sz="2400">
                  <a:solidFill>
                    <a:srgbClr val="353050"/>
                  </a:solidFill>
                  <a:latin typeface="Helvetica" pitchFamily="2" charset="0"/>
                  <a:cs typeface="ITFDEVANAGARI MARATHI-BOOK" panose="02000000000000000000" pitchFamily="2" charset="0"/>
                </a:rPr>
                <a:t> </a:t>
              </a:r>
              <a:r>
                <a:rPr lang="en-US" sz="2400">
                  <a:solidFill>
                    <a:srgbClr val="353050"/>
                  </a:solidFill>
                  <a:latin typeface="Helvetica" pitchFamily="2" charset="0"/>
                  <a:cs typeface="ITFDEVANAGARI MARATHI-BOOK" panose="02000000000000000000" pitchFamily="2" charset="0"/>
                </a:rPr>
                <a:t>find the relationship between intake of fat or protein and possibility of getting away from COVID-19. </a:t>
              </a:r>
            </a:p>
          </p:txBody>
        </p:sp>
      </p:grpSp>
      <p:grpSp>
        <p:nvGrpSpPr>
          <p:cNvPr id="19" name="Group 19"/>
          <p:cNvGrpSpPr/>
          <p:nvPr/>
        </p:nvGrpSpPr>
        <p:grpSpPr>
          <a:xfrm>
            <a:off x="5079193" y="475144"/>
            <a:ext cx="13132106" cy="1705788"/>
            <a:chOff x="0" y="7770"/>
            <a:chExt cx="16158343" cy="2274385"/>
          </a:xfrm>
        </p:grpSpPr>
        <p:sp>
          <p:nvSpPr>
            <p:cNvPr id="20" name="TextBox 20"/>
            <p:cNvSpPr txBox="1"/>
            <p:nvPr/>
          </p:nvSpPr>
          <p:spPr>
            <a:xfrm>
              <a:off x="1459087" y="160451"/>
              <a:ext cx="6316992" cy="1828194"/>
            </a:xfrm>
            <a:prstGeom prst="rect">
              <a:avLst/>
            </a:prstGeom>
          </p:spPr>
          <p:txBody>
            <a:bodyPr wrap="square" lIns="0" tIns="0" rIns="0" bIns="0" rtlCol="0" anchor="t">
              <a:spAutoFit/>
            </a:bodyPr>
            <a:lstStyle/>
            <a:p>
              <a:pPr>
                <a:lnSpc>
                  <a:spcPts val="3640"/>
                </a:lnSpc>
              </a:pPr>
              <a:r>
                <a:rPr lang="en-US" sz="2800">
                  <a:solidFill>
                    <a:srgbClr val="353050"/>
                  </a:solidFill>
                  <a:latin typeface="Helvetica" pitchFamily="2" charset="0"/>
                  <a:cs typeface="ITFDEVANAGARI MARATHI-BOOK" panose="02000000000000000000" pitchFamily="2" charset="0"/>
                </a:rPr>
                <a:t>What are the top three factors contributing to people getting COVID-19 in terms of diet?</a:t>
              </a:r>
            </a:p>
          </p:txBody>
        </p:sp>
        <p:sp>
          <p:nvSpPr>
            <p:cNvPr id="21" name="TextBox 21"/>
            <p:cNvSpPr txBox="1"/>
            <p:nvPr/>
          </p:nvSpPr>
          <p:spPr>
            <a:xfrm>
              <a:off x="0" y="217974"/>
              <a:ext cx="622056" cy="623248"/>
            </a:xfrm>
            <a:prstGeom prst="rect">
              <a:avLst/>
            </a:prstGeom>
          </p:spPr>
          <p:txBody>
            <a:bodyPr lIns="0" tIns="0" rIns="0" bIns="0" rtlCol="0" anchor="t">
              <a:spAutoFit/>
            </a:bodyPr>
            <a:lstStyle/>
            <a:p>
              <a:pPr>
                <a:lnSpc>
                  <a:spcPts val="3888"/>
                </a:lnSpc>
              </a:pPr>
              <a:r>
                <a:rPr lang="en-US" sz="2400">
                  <a:solidFill>
                    <a:srgbClr val="C6968F"/>
                  </a:solidFill>
                  <a:latin typeface="Helvetica" pitchFamily="2" charset="0"/>
                  <a:cs typeface="ITFDEVANAGARI MARATHI-BOOK" panose="02000000000000000000" pitchFamily="2" charset="0"/>
                </a:rPr>
                <a:t>01</a:t>
              </a:r>
            </a:p>
          </p:txBody>
        </p:sp>
        <p:sp>
          <p:nvSpPr>
            <p:cNvPr id="22" name="TextBox 22"/>
            <p:cNvSpPr txBox="1"/>
            <p:nvPr/>
          </p:nvSpPr>
          <p:spPr>
            <a:xfrm>
              <a:off x="8907556" y="7770"/>
              <a:ext cx="7250787" cy="2274385"/>
            </a:xfrm>
            <a:prstGeom prst="rect">
              <a:avLst/>
            </a:prstGeom>
          </p:spPr>
          <p:txBody>
            <a:bodyPr wrap="square" lIns="0" tIns="0" rIns="0" bIns="0" rtlCol="0" anchor="t">
              <a:spAutoFit/>
            </a:bodyPr>
            <a:lstStyle/>
            <a:p>
              <a:pPr>
                <a:lnSpc>
                  <a:spcPts val="3359"/>
                </a:lnSpc>
              </a:pPr>
              <a:r>
                <a:rPr lang="en-US" sz="2400">
                  <a:solidFill>
                    <a:srgbClr val="353050"/>
                  </a:solidFill>
                  <a:latin typeface="Helvetica" pitchFamily="2" charset="0"/>
                  <a:cs typeface="ITFDEVANAGARI MARATHI-BOOK" panose="02000000000000000000" pitchFamily="2" charset="0"/>
                </a:rPr>
                <a:t>Compute the </a:t>
              </a:r>
              <a:r>
                <a:rPr lang="en-US" sz="2400">
                  <a:solidFill>
                    <a:srgbClr val="353050"/>
                  </a:solidFill>
                  <a:highlight>
                    <a:srgbClr val="C0C0C0"/>
                  </a:highlight>
                  <a:latin typeface="Helvetica" pitchFamily="2" charset="0"/>
                  <a:cs typeface="ITFDEVANAGARI MARATHI-BOOK" panose="02000000000000000000" pitchFamily="2" charset="0"/>
                </a:rPr>
                <a:t>correlation coefficient </a:t>
              </a:r>
              <a:r>
                <a:rPr lang="en-US" sz="2400">
                  <a:solidFill>
                    <a:srgbClr val="353050"/>
                  </a:solidFill>
                  <a:latin typeface="Helvetica" pitchFamily="2" charset="0"/>
                  <a:cs typeface="ITFDEVANAGARI MARATHI-BOOK" panose="02000000000000000000" pitchFamily="2" charset="0"/>
                </a:rPr>
                <a:t>between the Covid-19 confirmed rate, recovery rate, and deaths rate columns and types of take-in ingredients columns. </a:t>
              </a:r>
            </a:p>
          </p:txBody>
        </p:sp>
      </p:grpSp>
      <p:sp>
        <p:nvSpPr>
          <p:cNvPr id="23" name="TextBox 23"/>
          <p:cNvSpPr txBox="1"/>
          <p:nvPr/>
        </p:nvSpPr>
        <p:spPr>
          <a:xfrm>
            <a:off x="539471" y="493186"/>
            <a:ext cx="4188433" cy="806567"/>
          </a:xfrm>
          <a:prstGeom prst="rect">
            <a:avLst/>
          </a:prstGeom>
        </p:spPr>
        <p:txBody>
          <a:bodyPr lIns="0" tIns="0" rIns="0" bIns="0" rtlCol="0" anchor="t">
            <a:spAutoFit/>
          </a:bodyPr>
          <a:lstStyle/>
          <a:p>
            <a:pPr>
              <a:lnSpc>
                <a:spcPts val="6500"/>
              </a:lnSpc>
            </a:pPr>
            <a:r>
              <a:rPr lang="en-US" sz="5000" b="1">
                <a:solidFill>
                  <a:srgbClr val="353050"/>
                </a:solidFill>
                <a:latin typeface="Helvetica" pitchFamily="2" charset="0"/>
                <a:cs typeface="ITFDEVANAGARI MARATHI-BOOK" panose="02000000000000000000" pitchFamily="2" charset="0"/>
              </a:rPr>
              <a:t>Methodology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30">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9"/>
          <p:cNvSpPr txBox="1"/>
          <p:nvPr/>
        </p:nvSpPr>
        <p:spPr>
          <a:xfrm>
            <a:off x="10997076" y="1019595"/>
            <a:ext cx="6257991" cy="589909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b="1" kern="1200">
                <a:solidFill>
                  <a:schemeClr val="tx1"/>
                </a:solidFill>
                <a:latin typeface="+mj-lt"/>
                <a:ea typeface="+mj-ea"/>
                <a:cs typeface="+mj-cs"/>
              </a:rPr>
              <a:t>Question</a:t>
            </a:r>
            <a:r>
              <a:rPr lang="en-US" altLang="zh-CN" sz="5600" b="1" kern="1200">
                <a:solidFill>
                  <a:schemeClr val="tx1"/>
                </a:solidFill>
                <a:latin typeface="+mj-lt"/>
                <a:ea typeface="+mj-ea"/>
                <a:cs typeface="+mj-cs"/>
              </a:rPr>
              <a:t> 1</a:t>
            </a:r>
          </a:p>
          <a:p>
            <a:pPr>
              <a:lnSpc>
                <a:spcPct val="90000"/>
              </a:lnSpc>
              <a:spcBef>
                <a:spcPct val="0"/>
              </a:spcBef>
              <a:spcAft>
                <a:spcPts val="600"/>
              </a:spcAft>
            </a:pPr>
            <a:r>
              <a:rPr lang="en-US" sz="4000" kern="1200">
                <a:solidFill>
                  <a:schemeClr val="tx1"/>
                </a:solidFill>
                <a:latin typeface="+mj-lt"/>
                <a:ea typeface="+mj-ea"/>
                <a:cs typeface="+mj-cs"/>
              </a:rPr>
              <a:t>What are the top three factors contributing to people getting COVID-19 in terms of diet? </a:t>
            </a:r>
            <a:endParaRPr lang="en-US" altLang="zh-CN" sz="4000" kern="1200">
              <a:solidFill>
                <a:schemeClr val="tx1"/>
              </a:solidFill>
              <a:latin typeface="+mj-lt"/>
              <a:ea typeface="+mj-ea"/>
              <a:cs typeface="+mj-cs"/>
            </a:endParaRPr>
          </a:p>
        </p:txBody>
      </p:sp>
      <p:grpSp>
        <p:nvGrpSpPr>
          <p:cNvPr id="1047" name="Group 103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883594" y="5544893"/>
            <a:ext cx="2010614" cy="5777807"/>
            <a:chOff x="329184" y="2"/>
            <a:chExt cx="524256" cy="5777807"/>
          </a:xfrm>
        </p:grpSpPr>
        <p:cxnSp>
          <p:nvCxnSpPr>
            <p:cNvPr id="1034" name="Straight Connector 103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35" name="Rectangle 103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2934" y="558799"/>
            <a:ext cx="9175169" cy="910309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raphical user interface, application&#10;&#10;Description automatically generated">
            <a:extLst>
              <a:ext uri="{FF2B5EF4-FFF2-40B4-BE49-F238E27FC236}">
                <a16:creationId xmlns:a16="http://schemas.microsoft.com/office/drawing/2014/main" id="{4CBFAFA7-9709-2F44-F00F-CA0D0C7544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9075" y="918829"/>
            <a:ext cx="3062884" cy="844934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CD8A59EF-F0F4-6E75-BEFC-501D449544AC}"/>
              </a:ext>
            </a:extLst>
          </p:cNvPr>
          <p:cNvCxnSpPr/>
          <p:nvPr/>
        </p:nvCxnSpPr>
        <p:spPr>
          <a:xfrm>
            <a:off x="4800600" y="3619500"/>
            <a:ext cx="7162800" cy="4419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 name="Straight Arrow Connector 6">
            <a:extLst>
              <a:ext uri="{FF2B5EF4-FFF2-40B4-BE49-F238E27FC236}">
                <a16:creationId xmlns:a16="http://schemas.microsoft.com/office/drawing/2014/main" id="{6285F7BD-27EF-8734-C381-F2316216A1AC}"/>
              </a:ext>
            </a:extLst>
          </p:cNvPr>
          <p:cNvCxnSpPr/>
          <p:nvPr/>
        </p:nvCxnSpPr>
        <p:spPr>
          <a:xfrm>
            <a:off x="4800600" y="1790700"/>
            <a:ext cx="6521894"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99408FB-4A38-2758-0583-266E3E30C43E}"/>
              </a:ext>
            </a:extLst>
          </p:cNvPr>
          <p:cNvCxnSpPr>
            <a:cxnSpLocks/>
          </p:cNvCxnSpPr>
          <p:nvPr/>
        </p:nvCxnSpPr>
        <p:spPr>
          <a:xfrm flipV="1">
            <a:off x="4800600" y="1372553"/>
            <a:ext cx="6705600" cy="1133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E6A10957-B911-E21F-128D-EED21AA06629}"/>
              </a:ext>
            </a:extLst>
          </p:cNvPr>
          <p:cNvSpPr txBox="1"/>
          <p:nvPr/>
        </p:nvSpPr>
        <p:spPr>
          <a:xfrm>
            <a:off x="11506200" y="1198393"/>
            <a:ext cx="3200401" cy="523220"/>
          </a:xfrm>
          <a:prstGeom prst="rect">
            <a:avLst/>
          </a:prstGeom>
          <a:noFill/>
        </p:spPr>
        <p:txBody>
          <a:bodyPr wrap="square" rtlCol="0">
            <a:spAutoFit/>
          </a:bodyPr>
          <a:lstStyle/>
          <a:p>
            <a:r>
              <a:rPr lang="en-US" sz="2800">
                <a:solidFill>
                  <a:srgbClr val="92D050"/>
                </a:solidFill>
              </a:rPr>
              <a:t>Animal</a:t>
            </a:r>
            <a:r>
              <a:rPr lang="zh-CN" altLang="en-US" sz="2800">
                <a:solidFill>
                  <a:srgbClr val="92D050"/>
                </a:solidFill>
              </a:rPr>
              <a:t> </a:t>
            </a:r>
            <a:r>
              <a:rPr lang="en-US" altLang="zh-CN" sz="2800">
                <a:solidFill>
                  <a:srgbClr val="92D050"/>
                </a:solidFill>
              </a:rPr>
              <a:t>Fats</a:t>
            </a:r>
            <a:endParaRPr lang="en-US" sz="2800">
              <a:solidFill>
                <a:srgbClr val="92D050"/>
              </a:solidFill>
            </a:endParaRPr>
          </a:p>
        </p:txBody>
      </p:sp>
      <p:sp>
        <p:nvSpPr>
          <p:cNvPr id="42" name="TextBox 41">
            <a:extLst>
              <a:ext uri="{FF2B5EF4-FFF2-40B4-BE49-F238E27FC236}">
                <a16:creationId xmlns:a16="http://schemas.microsoft.com/office/drawing/2014/main" id="{BC56602A-B882-D03C-BD1A-14D8EA640670}"/>
              </a:ext>
            </a:extLst>
          </p:cNvPr>
          <p:cNvSpPr txBox="1"/>
          <p:nvPr/>
        </p:nvSpPr>
        <p:spPr>
          <a:xfrm>
            <a:off x="11436003" y="2460367"/>
            <a:ext cx="3200401" cy="523220"/>
          </a:xfrm>
          <a:prstGeom prst="rect">
            <a:avLst/>
          </a:prstGeom>
          <a:noFill/>
        </p:spPr>
        <p:txBody>
          <a:bodyPr wrap="square" rtlCol="0">
            <a:spAutoFit/>
          </a:bodyPr>
          <a:lstStyle/>
          <a:p>
            <a:r>
              <a:rPr lang="en-US" sz="2800">
                <a:solidFill>
                  <a:srgbClr val="0070C0"/>
                </a:solidFill>
              </a:rPr>
              <a:t>Animal</a:t>
            </a:r>
            <a:r>
              <a:rPr lang="zh-CN" altLang="en-US" sz="2800">
                <a:solidFill>
                  <a:srgbClr val="0070C0"/>
                </a:solidFill>
              </a:rPr>
              <a:t> </a:t>
            </a:r>
            <a:r>
              <a:rPr lang="en-US" altLang="zh-CN" sz="2800">
                <a:solidFill>
                  <a:srgbClr val="0070C0"/>
                </a:solidFill>
              </a:rPr>
              <a:t>Products</a:t>
            </a:r>
            <a:endParaRPr lang="en-US" sz="2800">
              <a:solidFill>
                <a:srgbClr val="0070C0"/>
              </a:solidFill>
            </a:endParaRPr>
          </a:p>
        </p:txBody>
      </p:sp>
      <p:sp>
        <p:nvSpPr>
          <p:cNvPr id="44" name="TextBox 14">
            <a:extLst>
              <a:ext uri="{FF2B5EF4-FFF2-40B4-BE49-F238E27FC236}">
                <a16:creationId xmlns:a16="http://schemas.microsoft.com/office/drawing/2014/main" id="{E6A10957-B911-E21F-128D-EED21AA06629}"/>
              </a:ext>
            </a:extLst>
          </p:cNvPr>
          <p:cNvSpPr txBox="1"/>
          <p:nvPr/>
        </p:nvSpPr>
        <p:spPr>
          <a:xfrm>
            <a:off x="12125694" y="7854434"/>
            <a:ext cx="238792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7030A0"/>
                </a:solidFill>
              </a:rPr>
              <a:t>Milk</a:t>
            </a:r>
          </a:p>
        </p:txBody>
      </p:sp>
    </p:spTree>
    <p:extLst>
      <p:ext uri="{BB962C8B-B14F-4D97-AF65-F5344CB8AC3E}">
        <p14:creationId xmlns:p14="http://schemas.microsoft.com/office/powerpoint/2010/main" val="2846728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4295" y="3523553"/>
            <a:ext cx="5975047" cy="2577143"/>
            <a:chOff x="0" y="-57151"/>
            <a:chExt cx="7966729" cy="3436188"/>
          </a:xfrm>
        </p:grpSpPr>
        <p:sp>
          <p:nvSpPr>
            <p:cNvPr id="3" name="TextBox 3"/>
            <p:cNvSpPr txBox="1"/>
            <p:nvPr/>
          </p:nvSpPr>
          <p:spPr>
            <a:xfrm>
              <a:off x="0" y="-57151"/>
              <a:ext cx="7966729" cy="1075422"/>
            </a:xfrm>
            <a:prstGeom prst="rect">
              <a:avLst/>
            </a:prstGeom>
          </p:spPr>
          <p:txBody>
            <a:bodyPr lIns="0" tIns="0" rIns="0" bIns="0" rtlCol="0" anchor="t">
              <a:spAutoFit/>
            </a:bodyPr>
            <a:lstStyle/>
            <a:p>
              <a:pPr>
                <a:lnSpc>
                  <a:spcPts val="6500"/>
                </a:lnSpc>
              </a:pPr>
              <a:r>
                <a:rPr lang="en-US" sz="5000" b="1">
                  <a:solidFill>
                    <a:srgbClr val="353050"/>
                  </a:solidFill>
                  <a:latin typeface="Helvetica" pitchFamily="2" charset="0"/>
                  <a:cs typeface="ITFDEVANAGARI MARATHI-BOOK" panose="02000000000000000000" pitchFamily="2" charset="0"/>
                </a:rPr>
                <a:t>Question</a:t>
              </a:r>
              <a:r>
                <a:rPr lang="zh-CN" altLang="en-US" sz="5000" b="1">
                  <a:solidFill>
                    <a:srgbClr val="353050"/>
                  </a:solidFill>
                  <a:latin typeface="Helvetica" pitchFamily="2" charset="0"/>
                  <a:cs typeface="ITFDEVANAGARI MARATHI-BOOK" panose="02000000000000000000" pitchFamily="2" charset="0"/>
                </a:rPr>
                <a:t> </a:t>
              </a:r>
              <a:r>
                <a:rPr lang="en-US" altLang="zh-CN" sz="5000" b="1">
                  <a:solidFill>
                    <a:srgbClr val="353050"/>
                  </a:solidFill>
                  <a:latin typeface="Helvetica" pitchFamily="2" charset="0"/>
                  <a:cs typeface="ITFDEVANAGARI MARATHI-BOOK" panose="02000000000000000000" pitchFamily="2" charset="0"/>
                </a:rPr>
                <a:t>2</a:t>
              </a:r>
              <a:endParaRPr lang="en-US" sz="5000" b="1">
                <a:solidFill>
                  <a:srgbClr val="353050"/>
                </a:solidFill>
                <a:latin typeface="Helvetica" pitchFamily="2" charset="0"/>
                <a:cs typeface="ITFDEVANAGARI MARATHI-BOOK" panose="02000000000000000000" pitchFamily="2" charset="0"/>
              </a:endParaRPr>
            </a:p>
          </p:txBody>
        </p:sp>
        <p:sp>
          <p:nvSpPr>
            <p:cNvPr id="4" name="TextBox 4"/>
            <p:cNvSpPr txBox="1"/>
            <p:nvPr/>
          </p:nvSpPr>
          <p:spPr>
            <a:xfrm>
              <a:off x="0" y="1403709"/>
              <a:ext cx="7966729" cy="1975328"/>
            </a:xfrm>
            <a:prstGeom prst="rect">
              <a:avLst/>
            </a:prstGeom>
          </p:spPr>
          <p:txBody>
            <a:bodyPr lIns="0" tIns="0" rIns="0" bIns="0" rtlCol="0" anchor="t">
              <a:spAutoFit/>
            </a:bodyPr>
            <a:lstStyle/>
            <a:p>
              <a:pPr>
                <a:lnSpc>
                  <a:spcPts val="3900"/>
                </a:lnSpc>
              </a:pPr>
              <a:r>
                <a:rPr lang="en-US" sz="3000">
                  <a:solidFill>
                    <a:srgbClr val="353050"/>
                  </a:solidFill>
                  <a:latin typeface="Helvetica" pitchFamily="2" charset="0"/>
                  <a:cs typeface="ITFDEVANAGARI MARATHI-BOOK" panose="02000000000000000000" pitchFamily="2" charset="0"/>
                </a:rPr>
                <a:t>Does intake of more fat or intake of more protein help people get away from COVID-19?</a:t>
              </a:r>
            </a:p>
          </p:txBody>
        </p:sp>
      </p:grpSp>
      <p:pic>
        <p:nvPicPr>
          <p:cNvPr id="2050" name="Picture 2">
            <a:extLst>
              <a:ext uri="{FF2B5EF4-FFF2-40B4-BE49-F238E27FC236}">
                <a16:creationId xmlns:a16="http://schemas.microsoft.com/office/drawing/2014/main" id="{39A670A1-7E5F-6249-F8BF-E4975CDF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402797"/>
            <a:ext cx="6455075" cy="34344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8DD4422-16C7-3060-0706-3BDF8BAD0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5424" y="3954794"/>
            <a:ext cx="6242319" cy="29310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4367A8B-5782-936E-C13F-201F116B37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2050" y="6765096"/>
            <a:ext cx="6440578" cy="31790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DEB"/>
        </a:solidFill>
        <a:effectLst/>
      </p:bgPr>
    </p:bg>
    <p:spTree>
      <p:nvGrpSpPr>
        <p:cNvPr id="1" name=""/>
        <p:cNvGrpSpPr/>
        <p:nvPr/>
      </p:nvGrpSpPr>
      <p:grpSpPr>
        <a:xfrm>
          <a:off x="0" y="0"/>
          <a:ext cx="0" cy="0"/>
          <a:chOff x="0" y="0"/>
          <a:chExt cx="0" cy="0"/>
        </a:xfrm>
      </p:grpSpPr>
      <p:sp>
        <p:nvSpPr>
          <p:cNvPr id="29" name="TextBox 29"/>
          <p:cNvSpPr txBox="1"/>
          <p:nvPr/>
        </p:nvSpPr>
        <p:spPr>
          <a:xfrm>
            <a:off x="1056417" y="286627"/>
            <a:ext cx="16979734" cy="1815882"/>
          </a:xfrm>
          <a:prstGeom prst="rect">
            <a:avLst/>
          </a:prstGeom>
        </p:spPr>
        <p:txBody>
          <a:bodyPr wrap="square" lIns="0" tIns="0" rIns="0" bIns="0" rtlCol="0" anchor="t">
            <a:spAutoFit/>
          </a:bodyPr>
          <a:lstStyle/>
          <a:p>
            <a:pPr algn="ctr"/>
            <a:r>
              <a:rPr lang="en-US" sz="5400" b="1">
                <a:solidFill>
                  <a:srgbClr val="353050"/>
                </a:solidFill>
                <a:latin typeface="Helvetica" pitchFamily="2" charset="0"/>
                <a:cs typeface="ITFDEVANAGARI MARATHI-BOOK" panose="02000000000000000000" pitchFamily="2" charset="0"/>
              </a:rPr>
              <a:t>Question</a:t>
            </a:r>
            <a:r>
              <a:rPr lang="zh-CN" altLang="en-US" sz="5400" b="1">
                <a:solidFill>
                  <a:srgbClr val="353050"/>
                </a:solidFill>
                <a:latin typeface="Helvetica" pitchFamily="2" charset="0"/>
                <a:cs typeface="ITFDEVANAGARI MARATHI-BOOK" panose="02000000000000000000" pitchFamily="2" charset="0"/>
              </a:rPr>
              <a:t> </a:t>
            </a:r>
            <a:r>
              <a:rPr lang="en-US" altLang="zh-CN" sz="5400" b="1">
                <a:solidFill>
                  <a:srgbClr val="353050"/>
                </a:solidFill>
                <a:latin typeface="Helvetica" pitchFamily="2" charset="0"/>
                <a:cs typeface="ITFDEVANAGARI MARATHI-BOOK" panose="02000000000000000000" pitchFamily="2" charset="0"/>
              </a:rPr>
              <a:t>3</a:t>
            </a:r>
          </a:p>
          <a:p>
            <a:pPr algn="ctr"/>
            <a:r>
              <a:rPr lang="en-US" sz="3200">
                <a:solidFill>
                  <a:srgbClr val="353050"/>
                </a:solidFill>
                <a:latin typeface="Helvetica" pitchFamily="2" charset="0"/>
                <a:cs typeface="ITFDEVANAGARI MARATHI-BOOK" panose="02000000000000000000" pitchFamily="2" charset="0"/>
              </a:rPr>
              <a:t>Is there a significant difference between undernourished countries with a higher recovery rate and lower recovery rate</a:t>
            </a:r>
            <a:r>
              <a:rPr lang="zh-CN" altLang="en-US" sz="3200">
                <a:solidFill>
                  <a:srgbClr val="353050"/>
                </a:solidFill>
                <a:latin typeface="Helvetica" pitchFamily="2" charset="0"/>
                <a:cs typeface="ITFDEVANAGARI MARATHI-BOOK" panose="02000000000000000000" pitchFamily="2" charset="0"/>
              </a:rPr>
              <a:t>？</a:t>
            </a:r>
            <a:endParaRPr lang="en-US" sz="3200">
              <a:solidFill>
                <a:srgbClr val="353050"/>
              </a:solidFill>
              <a:latin typeface="Helvetica" pitchFamily="2" charset="0"/>
              <a:cs typeface="ITFDEVANAGARI MARATHI-BOOK" panose="02000000000000000000" pitchFamily="2" charset="0"/>
            </a:endParaRPr>
          </a:p>
        </p:txBody>
      </p:sp>
      <p:pic>
        <p:nvPicPr>
          <p:cNvPr id="30" name="Picture 29">
            <a:extLst>
              <a:ext uri="{FF2B5EF4-FFF2-40B4-BE49-F238E27FC236}">
                <a16:creationId xmlns:a16="http://schemas.microsoft.com/office/drawing/2014/main" id="{596AC587-9D36-8B53-901E-2711B2F8460E}"/>
              </a:ext>
            </a:extLst>
          </p:cNvPr>
          <p:cNvPicPr>
            <a:picLocks noChangeAspect="1"/>
          </p:cNvPicPr>
          <p:nvPr/>
        </p:nvPicPr>
        <p:blipFill>
          <a:blip r:embed="rId2"/>
          <a:stretch>
            <a:fillRect/>
          </a:stretch>
        </p:blipFill>
        <p:spPr>
          <a:xfrm>
            <a:off x="9875037" y="3374800"/>
            <a:ext cx="7772400" cy="5010401"/>
          </a:xfrm>
          <a:prstGeom prst="rect">
            <a:avLst/>
          </a:prstGeom>
        </p:spPr>
      </p:pic>
      <p:sp>
        <p:nvSpPr>
          <p:cNvPr id="31" name="TextBox 30">
            <a:extLst>
              <a:ext uri="{FF2B5EF4-FFF2-40B4-BE49-F238E27FC236}">
                <a16:creationId xmlns:a16="http://schemas.microsoft.com/office/drawing/2014/main" id="{F302FA10-6498-8CA7-0FA9-5A89E2692D43}"/>
              </a:ext>
            </a:extLst>
          </p:cNvPr>
          <p:cNvSpPr txBox="1"/>
          <p:nvPr/>
        </p:nvSpPr>
        <p:spPr>
          <a:xfrm>
            <a:off x="10527657" y="3021568"/>
            <a:ext cx="2772362" cy="369332"/>
          </a:xfrm>
          <a:prstGeom prst="rect">
            <a:avLst/>
          </a:prstGeom>
          <a:noFill/>
        </p:spPr>
        <p:txBody>
          <a:bodyPr wrap="none" rtlCol="0">
            <a:spAutoFit/>
          </a:bodyPr>
          <a:lstStyle/>
          <a:p>
            <a:r>
              <a:rPr lang="en-US"/>
              <a:t>High Recovery Rate country</a:t>
            </a:r>
          </a:p>
        </p:txBody>
      </p:sp>
      <p:sp>
        <p:nvSpPr>
          <p:cNvPr id="32" name="TextBox 31">
            <a:extLst>
              <a:ext uri="{FF2B5EF4-FFF2-40B4-BE49-F238E27FC236}">
                <a16:creationId xmlns:a16="http://schemas.microsoft.com/office/drawing/2014/main" id="{68AA42FE-9459-0DBC-F1AA-D35F8F1091F1}"/>
              </a:ext>
            </a:extLst>
          </p:cNvPr>
          <p:cNvSpPr txBox="1"/>
          <p:nvPr/>
        </p:nvSpPr>
        <p:spPr>
          <a:xfrm>
            <a:off x="14706600" y="3005468"/>
            <a:ext cx="2728183" cy="369332"/>
          </a:xfrm>
          <a:prstGeom prst="rect">
            <a:avLst/>
          </a:prstGeom>
          <a:noFill/>
        </p:spPr>
        <p:txBody>
          <a:bodyPr wrap="none" rtlCol="0">
            <a:spAutoFit/>
          </a:bodyPr>
          <a:lstStyle/>
          <a:p>
            <a:r>
              <a:rPr lang="en-US"/>
              <a:t>Low Recovery Rate country</a:t>
            </a:r>
          </a:p>
        </p:txBody>
      </p:sp>
      <p:pic>
        <p:nvPicPr>
          <p:cNvPr id="33" name="Picture 7">
            <a:extLst>
              <a:ext uri="{FF2B5EF4-FFF2-40B4-BE49-F238E27FC236}">
                <a16:creationId xmlns:a16="http://schemas.microsoft.com/office/drawing/2014/main" id="{21FF1E98-1C77-BD99-A250-7919CAD67C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40563" y="3611386"/>
            <a:ext cx="927285" cy="959133"/>
          </a:xfrm>
          <a:prstGeom prst="rect">
            <a:avLst/>
          </a:prstGeom>
        </p:spPr>
      </p:pic>
      <p:sp>
        <p:nvSpPr>
          <p:cNvPr id="34" name="TextBox 4">
            <a:extLst>
              <a:ext uri="{FF2B5EF4-FFF2-40B4-BE49-F238E27FC236}">
                <a16:creationId xmlns:a16="http://schemas.microsoft.com/office/drawing/2014/main" id="{F0B6DE1A-DCD8-1E86-E39D-3D4A14F22B91}"/>
              </a:ext>
            </a:extLst>
          </p:cNvPr>
          <p:cNvSpPr txBox="1"/>
          <p:nvPr/>
        </p:nvSpPr>
        <p:spPr>
          <a:xfrm>
            <a:off x="2172680" y="3842076"/>
            <a:ext cx="5975047" cy="1395254"/>
          </a:xfrm>
          <a:prstGeom prst="rect">
            <a:avLst/>
          </a:prstGeom>
        </p:spPr>
        <p:txBody>
          <a:bodyPr lIns="0" tIns="0" rIns="0" bIns="0" rtlCol="0" anchor="t">
            <a:spAutoFit/>
          </a:bodyPr>
          <a:lstStyle/>
          <a:p>
            <a:pPr>
              <a:spcBef>
                <a:spcPts val="175"/>
              </a:spcBef>
              <a:spcAft>
                <a:spcPts val="175"/>
              </a:spcAft>
            </a:pPr>
            <a:r>
              <a:rPr lang="en-US" sz="2800" b="1">
                <a:solidFill>
                  <a:srgbClr val="353050"/>
                </a:solidFill>
                <a:latin typeface="Helvetica" pitchFamily="2" charset="0"/>
                <a:cs typeface="ITFDEVANAGARI MARATHI-BOOK" panose="02000000000000000000" pitchFamily="2" charset="0"/>
              </a:rPr>
              <a:t>Calculation Statistics</a:t>
            </a:r>
            <a:r>
              <a:rPr lang="en-US" sz="2800">
                <a:solidFill>
                  <a:srgbClr val="353050"/>
                </a:solidFill>
                <a:latin typeface="Helvetica" pitchFamily="2" charset="0"/>
                <a:cs typeface="ITFDEVANAGARI MARATHI-BOOK" panose="02000000000000000000" pitchFamily="2" charset="0"/>
              </a:rPr>
              <a:t>:</a:t>
            </a:r>
          </a:p>
          <a:p>
            <a:pPr>
              <a:spcBef>
                <a:spcPts val="175"/>
              </a:spcBef>
              <a:spcAft>
                <a:spcPts val="175"/>
              </a:spcAft>
            </a:pPr>
            <a:r>
              <a:rPr lang="en-US" sz="2800">
                <a:solidFill>
                  <a:srgbClr val="353050"/>
                </a:solidFill>
                <a:latin typeface="Helvetica" pitchFamily="2" charset="0"/>
                <a:cs typeface="ITFDEVANAGARI MARATHI-BOOK" panose="02000000000000000000" pitchFamily="2" charset="0"/>
              </a:rPr>
              <a:t>t - statistic=-3.694</a:t>
            </a:r>
          </a:p>
          <a:p>
            <a:pPr>
              <a:spcBef>
                <a:spcPts val="175"/>
              </a:spcBef>
              <a:spcAft>
                <a:spcPts val="175"/>
              </a:spcAft>
            </a:pPr>
            <a:r>
              <a:rPr lang="en-US" sz="2800">
                <a:solidFill>
                  <a:srgbClr val="353050"/>
                </a:solidFill>
                <a:latin typeface="Helvetica" pitchFamily="2" charset="0"/>
                <a:cs typeface="ITFDEVANAGARI MARATHI-BOOK" panose="02000000000000000000" pitchFamily="2" charset="0"/>
              </a:rPr>
              <a:t>p -value=0.000364</a:t>
            </a:r>
          </a:p>
        </p:txBody>
      </p:sp>
      <p:sp>
        <p:nvSpPr>
          <p:cNvPr id="38" name="TextBox 4">
            <a:extLst>
              <a:ext uri="{FF2B5EF4-FFF2-40B4-BE49-F238E27FC236}">
                <a16:creationId xmlns:a16="http://schemas.microsoft.com/office/drawing/2014/main" id="{46E23EAF-24B9-56C2-16A3-FF70DCFCEE27}"/>
              </a:ext>
            </a:extLst>
          </p:cNvPr>
          <p:cNvSpPr txBox="1"/>
          <p:nvPr/>
        </p:nvSpPr>
        <p:spPr>
          <a:xfrm>
            <a:off x="2172680" y="5625679"/>
            <a:ext cx="6971320" cy="1343958"/>
          </a:xfrm>
          <a:prstGeom prst="rect">
            <a:avLst/>
          </a:prstGeom>
        </p:spPr>
        <p:txBody>
          <a:bodyPr wrap="square" lIns="0" tIns="0" rIns="0" bIns="0" rtlCol="0" anchor="t">
            <a:spAutoFit/>
          </a:bodyPr>
          <a:lstStyle/>
          <a:p>
            <a:pPr>
              <a:spcBef>
                <a:spcPts val="175"/>
              </a:spcBef>
              <a:spcAft>
                <a:spcPts val="175"/>
              </a:spcAft>
            </a:pPr>
            <a:r>
              <a:rPr lang="en-US" sz="2800" b="1">
                <a:solidFill>
                  <a:srgbClr val="353050"/>
                </a:solidFill>
                <a:latin typeface="Helvetica" pitchFamily="2" charset="0"/>
                <a:cs typeface="ITFDEVANAGARI MARATHI-BOOK" panose="02000000000000000000" pitchFamily="2" charset="0"/>
              </a:rPr>
              <a:t>Therefore:</a:t>
            </a:r>
          </a:p>
          <a:p>
            <a:pPr>
              <a:spcBef>
                <a:spcPts val="175"/>
              </a:spcBef>
              <a:spcAft>
                <a:spcPts val="175"/>
              </a:spcAft>
            </a:pPr>
            <a:r>
              <a:rPr lang="en-US" sz="2800">
                <a:solidFill>
                  <a:srgbClr val="353050"/>
                </a:solidFill>
                <a:latin typeface="Helvetica" pitchFamily="2" charset="0"/>
                <a:cs typeface="ITFDEVANAGARI MARATHI-BOOK" panose="02000000000000000000" pitchFamily="2" charset="0"/>
              </a:rPr>
              <a:t>p-value is smaller than the significance level, we reject the null hypothesis. </a:t>
            </a:r>
          </a:p>
        </p:txBody>
      </p:sp>
      <p:pic>
        <p:nvPicPr>
          <p:cNvPr id="39" name="Picture 7">
            <a:extLst>
              <a:ext uri="{FF2B5EF4-FFF2-40B4-BE49-F238E27FC236}">
                <a16:creationId xmlns:a16="http://schemas.microsoft.com/office/drawing/2014/main" id="{53613290-0A41-729C-DE91-44A3090CD8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16558" y="5408485"/>
            <a:ext cx="927285" cy="959133"/>
          </a:xfrm>
          <a:prstGeom prst="rect">
            <a:avLst/>
          </a:prstGeom>
        </p:spPr>
      </p:pic>
      <p:pic>
        <p:nvPicPr>
          <p:cNvPr id="40" name="Picture 7">
            <a:extLst>
              <a:ext uri="{FF2B5EF4-FFF2-40B4-BE49-F238E27FC236}">
                <a16:creationId xmlns:a16="http://schemas.microsoft.com/office/drawing/2014/main" id="{20256610-B45A-6D10-9BCC-25C926A9E4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16557" y="7210104"/>
            <a:ext cx="927285" cy="959133"/>
          </a:xfrm>
          <a:prstGeom prst="rect">
            <a:avLst/>
          </a:prstGeom>
        </p:spPr>
      </p:pic>
      <p:sp>
        <p:nvSpPr>
          <p:cNvPr id="43" name="TextBox 4">
            <a:extLst>
              <a:ext uri="{FF2B5EF4-FFF2-40B4-BE49-F238E27FC236}">
                <a16:creationId xmlns:a16="http://schemas.microsoft.com/office/drawing/2014/main" id="{A6620621-9CD3-12BF-A4BC-E76933E74FB9}"/>
              </a:ext>
            </a:extLst>
          </p:cNvPr>
          <p:cNvSpPr txBox="1"/>
          <p:nvPr/>
        </p:nvSpPr>
        <p:spPr>
          <a:xfrm>
            <a:off x="2172514" y="7357986"/>
            <a:ext cx="7276454" cy="2636619"/>
          </a:xfrm>
          <a:prstGeom prst="rect">
            <a:avLst/>
          </a:prstGeom>
        </p:spPr>
        <p:txBody>
          <a:bodyPr wrap="square" lIns="0" tIns="0" rIns="0" bIns="0" rtlCol="0" anchor="t">
            <a:spAutoFit/>
          </a:bodyPr>
          <a:lstStyle/>
          <a:p>
            <a:pPr>
              <a:spcBef>
                <a:spcPts val="175"/>
              </a:spcBef>
              <a:spcAft>
                <a:spcPts val="175"/>
              </a:spcAft>
            </a:pPr>
            <a:r>
              <a:rPr lang="en-US" sz="2800" b="1">
                <a:solidFill>
                  <a:srgbClr val="353050"/>
                </a:solidFill>
                <a:latin typeface="Helvetica" pitchFamily="2" charset="0"/>
                <a:cs typeface="ITFDEVANAGARI MARATHI-BOOK" panose="02000000000000000000" pitchFamily="2" charset="0"/>
              </a:rPr>
              <a:t>Conclusion:</a:t>
            </a:r>
          </a:p>
          <a:p>
            <a:pPr>
              <a:spcBef>
                <a:spcPts val="175"/>
              </a:spcBef>
              <a:spcAft>
                <a:spcPts val="175"/>
              </a:spcAft>
            </a:pPr>
            <a:r>
              <a:rPr lang="en-US" sz="2800">
                <a:solidFill>
                  <a:srgbClr val="353050"/>
                </a:solidFill>
                <a:latin typeface="Helvetica" pitchFamily="2" charset="0"/>
                <a:cs typeface="ITFDEVANAGARI MARATHI-BOOK" panose="02000000000000000000" pitchFamily="2" charset="0"/>
              </a:rPr>
              <a:t>We have enough evidence to support that there is a significant difference between the eating habits in countries with a higher recovery rate and countries with a lower recovery rate. </a:t>
            </a:r>
          </a:p>
        </p:txBody>
      </p:sp>
      <p:sp>
        <p:nvSpPr>
          <p:cNvPr id="45" name="TextBox 44">
            <a:extLst>
              <a:ext uri="{FF2B5EF4-FFF2-40B4-BE49-F238E27FC236}">
                <a16:creationId xmlns:a16="http://schemas.microsoft.com/office/drawing/2014/main" id="{CAC21389-7921-F7AB-B2BD-59844FA1FDFE}"/>
              </a:ext>
            </a:extLst>
          </p:cNvPr>
          <p:cNvSpPr txBox="1"/>
          <p:nvPr/>
        </p:nvSpPr>
        <p:spPr>
          <a:xfrm>
            <a:off x="2172680" y="2081556"/>
            <a:ext cx="4219408" cy="1384995"/>
          </a:xfrm>
          <a:prstGeom prst="rect">
            <a:avLst/>
          </a:prstGeom>
          <a:noFill/>
        </p:spPr>
        <p:txBody>
          <a:bodyPr wrap="square">
            <a:spAutoFit/>
          </a:bodyPr>
          <a:lstStyle/>
          <a:p>
            <a:pPr>
              <a:spcBef>
                <a:spcPts val="175"/>
              </a:spcBef>
              <a:spcAft>
                <a:spcPts val="175"/>
              </a:spcAft>
            </a:pPr>
            <a:r>
              <a:rPr lang="en-US" sz="2800" b="1">
                <a:solidFill>
                  <a:srgbClr val="353050"/>
                </a:solidFill>
                <a:effectLst/>
                <a:latin typeface="Helvetica" pitchFamily="2" charset="0"/>
              </a:rPr>
              <a:t>Hypothesis Statement:</a:t>
            </a:r>
            <a:br>
              <a:rPr lang="en-US" sz="2800">
                <a:solidFill>
                  <a:srgbClr val="353050"/>
                </a:solidFill>
                <a:effectLst/>
                <a:latin typeface="Helvetica" pitchFamily="2" charset="0"/>
              </a:rPr>
            </a:br>
            <a:r>
              <a:rPr lang="en-US" sz="2800" i="1">
                <a:solidFill>
                  <a:srgbClr val="353050"/>
                </a:solidFill>
                <a:effectLst/>
                <a:latin typeface="Helvetica" pitchFamily="2" charset="0"/>
              </a:rPr>
              <a:t>H0</a:t>
            </a:r>
            <a:r>
              <a:rPr lang="en-US" sz="2800">
                <a:solidFill>
                  <a:srgbClr val="353050"/>
                </a:solidFill>
                <a:effectLst/>
                <a:latin typeface="Helvetica" pitchFamily="2" charset="0"/>
              </a:rPr>
              <a:t>: </a:t>
            </a:r>
            <a:r>
              <a:rPr lang="el-GR" sz="2800">
                <a:solidFill>
                  <a:srgbClr val="353050"/>
                </a:solidFill>
                <a:effectLst/>
                <a:latin typeface="Helvetica" pitchFamily="2" charset="0"/>
              </a:rPr>
              <a:t>μ1 = μ2</a:t>
            </a:r>
            <a:br>
              <a:rPr lang="en-US" sz="2800">
                <a:solidFill>
                  <a:srgbClr val="353050"/>
                </a:solidFill>
                <a:effectLst/>
                <a:latin typeface="Helvetica" pitchFamily="2" charset="0"/>
              </a:rPr>
            </a:br>
            <a:r>
              <a:rPr lang="en-US" sz="2800" i="1">
                <a:solidFill>
                  <a:srgbClr val="353050"/>
                </a:solidFill>
                <a:effectLst/>
                <a:latin typeface="Helvetica" pitchFamily="2" charset="0"/>
              </a:rPr>
              <a:t>H1</a:t>
            </a:r>
            <a:r>
              <a:rPr lang="en-US" sz="2800">
                <a:solidFill>
                  <a:srgbClr val="353050"/>
                </a:solidFill>
                <a:effectLst/>
                <a:latin typeface="Helvetica" pitchFamily="2" charset="0"/>
              </a:rPr>
              <a:t>: </a:t>
            </a:r>
            <a:r>
              <a:rPr lang="el-GR" sz="2800">
                <a:solidFill>
                  <a:srgbClr val="353050"/>
                </a:solidFill>
                <a:effectLst/>
                <a:latin typeface="Helvetica" pitchFamily="2" charset="0"/>
              </a:rPr>
              <a:t>μ1 ≠ μ2</a:t>
            </a:r>
            <a:endParaRPr lang="en-US" sz="2800">
              <a:solidFill>
                <a:srgbClr val="353050"/>
              </a:solidFill>
              <a:effectLst/>
              <a:latin typeface="Helvetica" pitchFamily="2" charset="0"/>
            </a:endParaRPr>
          </a:p>
        </p:txBody>
      </p:sp>
      <p:pic>
        <p:nvPicPr>
          <p:cNvPr id="46" name="Picture 7">
            <a:extLst>
              <a:ext uri="{FF2B5EF4-FFF2-40B4-BE49-F238E27FC236}">
                <a16:creationId xmlns:a16="http://schemas.microsoft.com/office/drawing/2014/main" id="{88C7E516-0FB4-EA48-9230-2F1DE5F90B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92775" y="1949823"/>
            <a:ext cx="927285" cy="8868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8" grpId="0"/>
      <p:bldP spid="43"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a:off x="798690" y="640506"/>
            <a:ext cx="10036057" cy="8362957"/>
            <a:chOff x="-306680" y="-1127192"/>
            <a:chExt cx="13381409" cy="11150613"/>
          </a:xfrm>
        </p:grpSpPr>
        <p:sp>
          <p:nvSpPr>
            <p:cNvPr id="26" name="TextBox 26"/>
            <p:cNvSpPr txBox="1"/>
            <p:nvPr/>
          </p:nvSpPr>
          <p:spPr>
            <a:xfrm>
              <a:off x="0" y="-1127192"/>
              <a:ext cx="13074729" cy="5846047"/>
            </a:xfrm>
            <a:prstGeom prst="rect">
              <a:avLst/>
            </a:prstGeom>
          </p:spPr>
          <p:txBody>
            <a:bodyPr wrap="square" lIns="0" tIns="0" rIns="0" bIns="0" rtlCol="0" anchor="t">
              <a:spAutoFit/>
            </a:bodyPr>
            <a:lstStyle/>
            <a:p>
              <a:pPr>
                <a:lnSpc>
                  <a:spcPts val="6500"/>
                </a:lnSpc>
              </a:pPr>
              <a:r>
                <a:rPr lang="en-US" sz="5000" b="1">
                  <a:solidFill>
                    <a:srgbClr val="353050"/>
                  </a:solidFill>
                  <a:latin typeface="Helvetica"/>
                  <a:cs typeface="ITFDEVANAGARI MARATHI-BOOK" panose="02000000000000000000" pitchFamily="2" charset="0"/>
                </a:rPr>
                <a:t>Question</a:t>
              </a:r>
              <a:r>
                <a:rPr lang="zh-CN" altLang="en-US" sz="5000" b="1">
                  <a:solidFill>
                    <a:srgbClr val="353050"/>
                  </a:solidFill>
                  <a:latin typeface="Helvetica"/>
                  <a:ea typeface="宋体"/>
                  <a:cs typeface="ITFDEVANAGARI MARATHI-BOOK" panose="02000000000000000000" pitchFamily="2" charset="0"/>
                </a:rPr>
                <a:t> </a:t>
              </a:r>
              <a:r>
                <a:rPr lang="en-US" altLang="zh-CN" sz="5000" b="1">
                  <a:solidFill>
                    <a:srgbClr val="353050"/>
                  </a:solidFill>
                  <a:latin typeface="Helvetica"/>
                  <a:ea typeface="宋体"/>
                  <a:cs typeface="ITFDEVANAGARI MARATHI-BOOK" panose="02000000000000000000" pitchFamily="2" charset="0"/>
                </a:rPr>
                <a:t>4</a:t>
              </a:r>
            </a:p>
            <a:p>
              <a:r>
                <a:rPr lang="en-US" sz="4400">
                  <a:ea typeface="+mn-lt"/>
                  <a:cs typeface="+mn-lt"/>
                </a:rPr>
                <a:t>Does there appear to be a relationship between the number of deaths from COVID and the amount of intake from fat?</a:t>
              </a:r>
              <a:endParaRPr lang="en-US" sz="1400"/>
            </a:p>
            <a:p>
              <a:pPr>
                <a:lnSpc>
                  <a:spcPts val="6500"/>
                </a:lnSpc>
              </a:pPr>
              <a:br>
                <a:rPr lang="en-US"/>
              </a:br>
              <a:endParaRPr lang="en-US"/>
            </a:p>
          </p:txBody>
        </p:sp>
        <p:sp>
          <p:nvSpPr>
            <p:cNvPr id="27" name="TextBox 27"/>
            <p:cNvSpPr txBox="1"/>
            <p:nvPr/>
          </p:nvSpPr>
          <p:spPr>
            <a:xfrm>
              <a:off x="-306680" y="9396925"/>
              <a:ext cx="13381409" cy="626496"/>
            </a:xfrm>
            <a:prstGeom prst="rect">
              <a:avLst/>
            </a:prstGeom>
          </p:spPr>
          <p:txBody>
            <a:bodyPr lIns="0" tIns="0" rIns="0" bIns="0" rtlCol="0" anchor="t">
              <a:spAutoFit/>
            </a:bodyPr>
            <a:lstStyle/>
            <a:p>
              <a:pPr>
                <a:lnSpc>
                  <a:spcPts val="3900"/>
                </a:lnSpc>
              </a:pPr>
              <a:r>
                <a:rPr lang="en-US" sz="2800">
                  <a:ea typeface="+mn-lt"/>
                  <a:cs typeface="+mn-lt"/>
                </a:rPr>
                <a:t>Figure. Heatmap of correlation of fat intake food with death rate</a:t>
              </a:r>
              <a:endParaRPr lang="en-US" sz="2800"/>
            </a:p>
          </p:txBody>
        </p:sp>
      </p:grpSp>
      <p:pic>
        <p:nvPicPr>
          <p:cNvPr id="28" name="Picture 28" descr="A picture containing chart&#10;&#10;Description automatically generated">
            <a:extLst>
              <a:ext uri="{FF2B5EF4-FFF2-40B4-BE49-F238E27FC236}">
                <a16:creationId xmlns:a16="http://schemas.microsoft.com/office/drawing/2014/main" id="{3054ACA1-B0D4-F1F4-040E-002CB68B9F45}"/>
              </a:ext>
            </a:extLst>
          </p:cNvPr>
          <p:cNvPicPr>
            <a:picLocks noChangeAspect="1"/>
          </p:cNvPicPr>
          <p:nvPr/>
        </p:nvPicPr>
        <p:blipFill>
          <a:blip r:embed="rId2"/>
          <a:stretch>
            <a:fillRect/>
          </a:stretch>
        </p:blipFill>
        <p:spPr>
          <a:xfrm>
            <a:off x="521767" y="3783535"/>
            <a:ext cx="9730332" cy="4984992"/>
          </a:xfrm>
          <a:prstGeom prst="rect">
            <a:avLst/>
          </a:prstGeom>
        </p:spPr>
      </p:pic>
      <p:pic>
        <p:nvPicPr>
          <p:cNvPr id="29" name="Picture 29" descr="Chart, scatter chart&#10;&#10;Description automatically generated">
            <a:extLst>
              <a:ext uri="{FF2B5EF4-FFF2-40B4-BE49-F238E27FC236}">
                <a16:creationId xmlns:a16="http://schemas.microsoft.com/office/drawing/2014/main" id="{9DF4AB01-BA15-4807-B5D6-B816E40A97B8}"/>
              </a:ext>
            </a:extLst>
          </p:cNvPr>
          <p:cNvPicPr>
            <a:picLocks noChangeAspect="1"/>
          </p:cNvPicPr>
          <p:nvPr/>
        </p:nvPicPr>
        <p:blipFill>
          <a:blip r:embed="rId3"/>
          <a:stretch>
            <a:fillRect/>
          </a:stretch>
        </p:blipFill>
        <p:spPr>
          <a:xfrm>
            <a:off x="10994104" y="1232215"/>
            <a:ext cx="5993478" cy="3992210"/>
          </a:xfrm>
          <a:prstGeom prst="rect">
            <a:avLst/>
          </a:prstGeom>
        </p:spPr>
      </p:pic>
      <p:pic>
        <p:nvPicPr>
          <p:cNvPr id="30" name="Picture 30" descr="Chart, scatter chart&#10;&#10;Description automatically generated">
            <a:extLst>
              <a:ext uri="{FF2B5EF4-FFF2-40B4-BE49-F238E27FC236}">
                <a16:creationId xmlns:a16="http://schemas.microsoft.com/office/drawing/2014/main" id="{AA8A5872-678D-7E97-E9E2-A16F15A9C187}"/>
              </a:ext>
            </a:extLst>
          </p:cNvPr>
          <p:cNvPicPr>
            <a:picLocks noChangeAspect="1"/>
          </p:cNvPicPr>
          <p:nvPr/>
        </p:nvPicPr>
        <p:blipFill>
          <a:blip r:embed="rId4"/>
          <a:stretch>
            <a:fillRect/>
          </a:stretch>
        </p:blipFill>
        <p:spPr>
          <a:xfrm>
            <a:off x="10997048" y="5453608"/>
            <a:ext cx="2986124" cy="3768555"/>
          </a:xfrm>
          <a:prstGeom prst="rect">
            <a:avLst/>
          </a:prstGeom>
        </p:spPr>
      </p:pic>
      <p:sp>
        <p:nvSpPr>
          <p:cNvPr id="31" name="TextBox 30">
            <a:extLst>
              <a:ext uri="{FF2B5EF4-FFF2-40B4-BE49-F238E27FC236}">
                <a16:creationId xmlns:a16="http://schemas.microsoft.com/office/drawing/2014/main" id="{8D7BAC02-5829-370A-A57D-5024F3213C96}"/>
              </a:ext>
            </a:extLst>
          </p:cNvPr>
          <p:cNvSpPr txBox="1"/>
          <p:nvPr/>
        </p:nvSpPr>
        <p:spPr>
          <a:xfrm>
            <a:off x="14202866" y="6276031"/>
            <a:ext cx="3860545"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212529"/>
                </a:solidFill>
                <a:latin typeface="Calibri"/>
                <a:cs typeface="Times New Roman"/>
              </a:rPr>
              <a:t>Figure. Zoom in scatterplots for animal products, animal fats, and vegetable products against death rate</a:t>
            </a:r>
          </a:p>
          <a:p>
            <a:endParaRPr lang="en-US">
              <a:solidFill>
                <a:srgbClr val="212529"/>
              </a:solidFill>
              <a:latin typeface="Times New Roman"/>
              <a:cs typeface="Times New Roman"/>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19</Slides>
  <Notes>3</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created xsi:type="dcterms:W3CDTF">2006-08-16T00:00:00Z</dcterms:created>
  <dcterms:modified xsi:type="dcterms:W3CDTF">2022-08-17T03:58:48Z</dcterms:modified>
  <dc:identifier>DAFJdGYUkVI</dc:identifier>
</cp:coreProperties>
</file>